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6" r:id="rId3"/>
    <p:sldId id="285" r:id="rId4"/>
    <p:sldId id="287" r:id="rId5"/>
    <p:sldId id="289" r:id="rId6"/>
    <p:sldId id="286" r:id="rId7"/>
    <p:sldId id="302" r:id="rId8"/>
    <p:sldId id="290" r:id="rId9"/>
    <p:sldId id="291" r:id="rId10"/>
    <p:sldId id="292" r:id="rId11"/>
    <p:sldId id="293" r:id="rId12"/>
    <p:sldId id="294" r:id="rId13"/>
    <p:sldId id="295" r:id="rId14"/>
    <p:sldId id="296" r:id="rId15"/>
    <p:sldId id="297" r:id="rId16"/>
    <p:sldId id="303" r:id="rId17"/>
    <p:sldId id="333" r:id="rId18"/>
    <p:sldId id="335" r:id="rId19"/>
    <p:sldId id="332" r:id="rId20"/>
    <p:sldId id="304" r:id="rId21"/>
    <p:sldId id="305" r:id="rId22"/>
    <p:sldId id="258" r:id="rId23"/>
    <p:sldId id="259" r:id="rId24"/>
    <p:sldId id="260" r:id="rId25"/>
    <p:sldId id="298" r:id="rId26"/>
    <p:sldId id="261" r:id="rId27"/>
    <p:sldId id="262" r:id="rId28"/>
    <p:sldId id="263" r:id="rId29"/>
    <p:sldId id="264" r:id="rId30"/>
    <p:sldId id="265" r:id="rId31"/>
    <p:sldId id="266" r:id="rId32"/>
    <p:sldId id="267" r:id="rId33"/>
    <p:sldId id="301" r:id="rId34"/>
    <p:sldId id="306" r:id="rId35"/>
    <p:sldId id="307" r:id="rId36"/>
    <p:sldId id="308" r:id="rId37"/>
    <p:sldId id="309" r:id="rId38"/>
    <p:sldId id="310" r:id="rId39"/>
    <p:sldId id="311" r:id="rId40"/>
    <p:sldId id="299" r:id="rId41"/>
    <p:sldId id="300" r:id="rId42"/>
    <p:sldId id="313" r:id="rId43"/>
    <p:sldId id="312" r:id="rId44"/>
    <p:sldId id="314" r:id="rId45"/>
    <p:sldId id="315" r:id="rId46"/>
    <p:sldId id="317" r:id="rId47"/>
    <p:sldId id="316" r:id="rId48"/>
    <p:sldId id="318" r:id="rId49"/>
    <p:sldId id="319" r:id="rId50"/>
    <p:sldId id="320" r:id="rId51"/>
    <p:sldId id="273" r:id="rId52"/>
    <p:sldId id="272" r:id="rId53"/>
    <p:sldId id="321" r:id="rId54"/>
    <p:sldId id="270" r:id="rId55"/>
    <p:sldId id="327" r:id="rId56"/>
    <p:sldId id="322" r:id="rId57"/>
    <p:sldId id="323" r:id="rId58"/>
    <p:sldId id="324" r:id="rId59"/>
    <p:sldId id="325" r:id="rId60"/>
    <p:sldId id="336" r:id="rId61"/>
    <p:sldId id="328" r:id="rId62"/>
    <p:sldId id="329" r:id="rId6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5370D25-7566-4205-B84D-08F4AFF52707}" v="659" dt="2024-10-03T04:47:09.725"/>
    <p1510:client id="{4237DE10-2136-481C-B11B-AEA92A134DB5}" v="29" dt="2024-10-03T14:02:12.34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69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류인애" userId="c2b9afcd-a51f-4fcf-b48b-d016c59b5544" providerId="ADAL" clId="{4237DE10-2136-481C-B11B-AEA92A134DB5}"/>
    <pc:docChg chg="undo custSel addSld delSld modSld sldOrd">
      <pc:chgData name="류인애" userId="c2b9afcd-a51f-4fcf-b48b-d016c59b5544" providerId="ADAL" clId="{4237DE10-2136-481C-B11B-AEA92A134DB5}" dt="2024-10-03T14:06:33.087" v="450" actId="47"/>
      <pc:docMkLst>
        <pc:docMk/>
      </pc:docMkLst>
      <pc:sldChg chg="modSp mod">
        <pc:chgData name="류인애" userId="c2b9afcd-a51f-4fcf-b48b-d016c59b5544" providerId="ADAL" clId="{4237DE10-2136-481C-B11B-AEA92A134DB5}" dt="2024-10-03T13:32:56.050" v="234"/>
        <pc:sldMkLst>
          <pc:docMk/>
          <pc:sldMk cId="3557454674" sldId="266"/>
        </pc:sldMkLst>
        <pc:spChg chg="mod">
          <ac:chgData name="류인애" userId="c2b9afcd-a51f-4fcf-b48b-d016c59b5544" providerId="ADAL" clId="{4237DE10-2136-481C-B11B-AEA92A134DB5}" dt="2024-10-03T13:32:56.050" v="234"/>
          <ac:spMkLst>
            <pc:docMk/>
            <pc:sldMk cId="3557454674" sldId="266"/>
            <ac:spMk id="10" creationId="{D4C792DF-578B-F96E-7FC6-520C6FCF2F9F}"/>
          </ac:spMkLst>
        </pc:spChg>
      </pc:sldChg>
      <pc:sldChg chg="del ord">
        <pc:chgData name="류인애" userId="c2b9afcd-a51f-4fcf-b48b-d016c59b5544" providerId="ADAL" clId="{4237DE10-2136-481C-B11B-AEA92A134DB5}" dt="2024-10-03T13:34:16.225" v="239" actId="47"/>
        <pc:sldMkLst>
          <pc:docMk/>
          <pc:sldMk cId="2254220439" sldId="268"/>
        </pc:sldMkLst>
      </pc:sldChg>
      <pc:sldChg chg="modSp mod">
        <pc:chgData name="류인애" userId="c2b9afcd-a51f-4fcf-b48b-d016c59b5544" providerId="ADAL" clId="{4237DE10-2136-481C-B11B-AEA92A134DB5}" dt="2024-10-03T13:39:23.208" v="247" actId="20577"/>
        <pc:sldMkLst>
          <pc:docMk/>
          <pc:sldMk cId="41614022" sldId="295"/>
        </pc:sldMkLst>
        <pc:spChg chg="mod">
          <ac:chgData name="류인애" userId="c2b9afcd-a51f-4fcf-b48b-d016c59b5544" providerId="ADAL" clId="{4237DE10-2136-481C-B11B-AEA92A134DB5}" dt="2024-10-03T13:39:23.208" v="247" actId="20577"/>
          <ac:spMkLst>
            <pc:docMk/>
            <pc:sldMk cId="41614022" sldId="295"/>
            <ac:spMk id="8" creationId="{D320F0D9-B5C0-5FF0-FD5E-E783B7F8EDEB}"/>
          </ac:spMkLst>
        </pc:spChg>
      </pc:sldChg>
      <pc:sldChg chg="ord">
        <pc:chgData name="류인애" userId="c2b9afcd-a51f-4fcf-b48b-d016c59b5544" providerId="ADAL" clId="{4237DE10-2136-481C-B11B-AEA92A134DB5}" dt="2024-10-03T13:33:40.825" v="238"/>
        <pc:sldMkLst>
          <pc:docMk/>
          <pc:sldMk cId="1167917165" sldId="299"/>
        </pc:sldMkLst>
      </pc:sldChg>
      <pc:sldChg chg="ord">
        <pc:chgData name="류인애" userId="c2b9afcd-a51f-4fcf-b48b-d016c59b5544" providerId="ADAL" clId="{4237DE10-2136-481C-B11B-AEA92A134DB5}" dt="2024-10-03T13:33:40.825" v="238"/>
        <pc:sldMkLst>
          <pc:docMk/>
          <pc:sldMk cId="2327215407" sldId="300"/>
        </pc:sldMkLst>
      </pc:sldChg>
      <pc:sldChg chg="addSp delSp modSp mod">
        <pc:chgData name="류인애" userId="c2b9afcd-a51f-4fcf-b48b-d016c59b5544" providerId="ADAL" clId="{4237DE10-2136-481C-B11B-AEA92A134DB5}" dt="2024-10-03T04:56:36.286" v="83" actId="1076"/>
        <pc:sldMkLst>
          <pc:docMk/>
          <pc:sldMk cId="4219350239" sldId="303"/>
        </pc:sldMkLst>
        <pc:spChg chg="add mod">
          <ac:chgData name="류인애" userId="c2b9afcd-a51f-4fcf-b48b-d016c59b5544" providerId="ADAL" clId="{4237DE10-2136-481C-B11B-AEA92A134DB5}" dt="2024-10-03T04:56:36.286" v="83" actId="1076"/>
          <ac:spMkLst>
            <pc:docMk/>
            <pc:sldMk cId="4219350239" sldId="303"/>
            <ac:spMk id="3" creationId="{931BE7FC-77D4-A726-FB36-21F13472DD0F}"/>
          </ac:spMkLst>
        </pc:spChg>
        <pc:spChg chg="mod">
          <ac:chgData name="류인애" userId="c2b9afcd-a51f-4fcf-b48b-d016c59b5544" providerId="ADAL" clId="{4237DE10-2136-481C-B11B-AEA92A134DB5}" dt="2024-10-03T04:56:01.595" v="74" actId="20577"/>
          <ac:spMkLst>
            <pc:docMk/>
            <pc:sldMk cId="4219350239" sldId="303"/>
            <ac:spMk id="8" creationId="{D320F0D9-B5C0-5FF0-FD5E-E783B7F8EDEB}"/>
          </ac:spMkLst>
        </pc:spChg>
        <pc:picChg chg="add del">
          <ac:chgData name="류인애" userId="c2b9afcd-a51f-4fcf-b48b-d016c59b5544" providerId="ADAL" clId="{4237DE10-2136-481C-B11B-AEA92A134DB5}" dt="2024-10-03T04:54:19.950" v="25" actId="478"/>
          <ac:picMkLst>
            <pc:docMk/>
            <pc:sldMk cId="4219350239" sldId="303"/>
            <ac:picMk id="4" creationId="{E5C2AAB3-8928-6A79-F8E6-9DB1A261630E}"/>
          </ac:picMkLst>
        </pc:picChg>
        <pc:picChg chg="add mod">
          <ac:chgData name="류인애" userId="c2b9afcd-a51f-4fcf-b48b-d016c59b5544" providerId="ADAL" clId="{4237DE10-2136-481C-B11B-AEA92A134DB5}" dt="2024-10-03T04:56:33.566" v="82" actId="1076"/>
          <ac:picMkLst>
            <pc:docMk/>
            <pc:sldMk cId="4219350239" sldId="303"/>
            <ac:picMk id="1026" creationId="{A63A0B6E-6645-1E33-B804-74D2E694F59B}"/>
          </ac:picMkLst>
        </pc:picChg>
      </pc:sldChg>
      <pc:sldChg chg="modSp mod">
        <pc:chgData name="류인애" userId="c2b9afcd-a51f-4fcf-b48b-d016c59b5544" providerId="ADAL" clId="{4237DE10-2136-481C-B11B-AEA92A134DB5}" dt="2024-10-03T04:58:08.421" v="95"/>
        <pc:sldMkLst>
          <pc:docMk/>
          <pc:sldMk cId="2598798293" sldId="304"/>
        </pc:sldMkLst>
        <pc:spChg chg="mod">
          <ac:chgData name="류인애" userId="c2b9afcd-a51f-4fcf-b48b-d016c59b5544" providerId="ADAL" clId="{4237DE10-2136-481C-B11B-AEA92A134DB5}" dt="2024-10-03T04:58:08.421" v="95"/>
          <ac:spMkLst>
            <pc:docMk/>
            <pc:sldMk cId="2598798293" sldId="304"/>
            <ac:spMk id="8" creationId="{D320F0D9-B5C0-5FF0-FD5E-E783B7F8EDEB}"/>
          </ac:spMkLst>
        </pc:spChg>
      </pc:sldChg>
      <pc:sldChg chg="modSp mod">
        <pc:chgData name="류인애" userId="c2b9afcd-a51f-4fcf-b48b-d016c59b5544" providerId="ADAL" clId="{4237DE10-2136-481C-B11B-AEA92A134DB5}" dt="2024-10-03T04:57:53.227" v="93" actId="20577"/>
        <pc:sldMkLst>
          <pc:docMk/>
          <pc:sldMk cId="2276245757" sldId="305"/>
        </pc:sldMkLst>
        <pc:spChg chg="mod">
          <ac:chgData name="류인애" userId="c2b9afcd-a51f-4fcf-b48b-d016c59b5544" providerId="ADAL" clId="{4237DE10-2136-481C-B11B-AEA92A134DB5}" dt="2024-10-03T04:57:53.227" v="93" actId="20577"/>
          <ac:spMkLst>
            <pc:docMk/>
            <pc:sldMk cId="2276245757" sldId="305"/>
            <ac:spMk id="8" creationId="{D320F0D9-B5C0-5FF0-FD5E-E783B7F8EDEB}"/>
          </ac:spMkLst>
        </pc:spChg>
      </pc:sldChg>
      <pc:sldChg chg="addSp delSp modSp mod">
        <pc:chgData name="류인애" userId="c2b9afcd-a51f-4fcf-b48b-d016c59b5544" providerId="ADAL" clId="{4237DE10-2136-481C-B11B-AEA92A134DB5}" dt="2024-10-03T13:53:50.498" v="339" actId="478"/>
        <pc:sldMkLst>
          <pc:docMk/>
          <pc:sldMk cId="2768261783" sldId="323"/>
        </pc:sldMkLst>
        <pc:spChg chg="add mod">
          <ac:chgData name="류인애" userId="c2b9afcd-a51f-4fcf-b48b-d016c59b5544" providerId="ADAL" clId="{4237DE10-2136-481C-B11B-AEA92A134DB5}" dt="2024-10-03T13:49:17.883" v="292" actId="14100"/>
          <ac:spMkLst>
            <pc:docMk/>
            <pc:sldMk cId="2768261783" sldId="323"/>
            <ac:spMk id="6" creationId="{A5388099-2DE2-D1E7-3C06-095B9ADAFCDF}"/>
          </ac:spMkLst>
        </pc:spChg>
        <pc:spChg chg="add mod">
          <ac:chgData name="류인애" userId="c2b9afcd-a51f-4fcf-b48b-d016c59b5544" providerId="ADAL" clId="{4237DE10-2136-481C-B11B-AEA92A134DB5}" dt="2024-10-03T13:49:37.586" v="301" actId="1036"/>
          <ac:spMkLst>
            <pc:docMk/>
            <pc:sldMk cId="2768261783" sldId="323"/>
            <ac:spMk id="8" creationId="{955F5975-85AA-4086-A4F4-082CAA1924FF}"/>
          </ac:spMkLst>
        </pc:spChg>
        <pc:spChg chg="add mod">
          <ac:chgData name="류인애" userId="c2b9afcd-a51f-4fcf-b48b-d016c59b5544" providerId="ADAL" clId="{4237DE10-2136-481C-B11B-AEA92A134DB5}" dt="2024-10-03T13:49:51.933" v="305" actId="14100"/>
          <ac:spMkLst>
            <pc:docMk/>
            <pc:sldMk cId="2768261783" sldId="323"/>
            <ac:spMk id="11" creationId="{AE5C9EF4-A536-BEDA-9BA8-FB8EC87B558A}"/>
          </ac:spMkLst>
        </pc:spChg>
        <pc:spChg chg="mod">
          <ac:chgData name="류인애" userId="c2b9afcd-a51f-4fcf-b48b-d016c59b5544" providerId="ADAL" clId="{4237DE10-2136-481C-B11B-AEA92A134DB5}" dt="2024-10-03T13:48:57.402" v="288" actId="1035"/>
          <ac:spMkLst>
            <pc:docMk/>
            <pc:sldMk cId="2768261783" sldId="323"/>
            <ac:spMk id="16" creationId="{20FB2EF6-57C8-C9A6-5CC2-ADA015939228}"/>
          </ac:spMkLst>
        </pc:spChg>
        <pc:spChg chg="mod">
          <ac:chgData name="류인애" userId="c2b9afcd-a51f-4fcf-b48b-d016c59b5544" providerId="ADAL" clId="{4237DE10-2136-481C-B11B-AEA92A134DB5}" dt="2024-10-03T13:48:51.283" v="275" actId="1037"/>
          <ac:spMkLst>
            <pc:docMk/>
            <pc:sldMk cId="2768261783" sldId="323"/>
            <ac:spMk id="17" creationId="{1D032576-2B78-2AAA-272E-1EFC58A83CA4}"/>
          </ac:spMkLst>
        </pc:spChg>
        <pc:picChg chg="add del mod ord">
          <ac:chgData name="류인애" userId="c2b9afcd-a51f-4fcf-b48b-d016c59b5544" providerId="ADAL" clId="{4237DE10-2136-481C-B11B-AEA92A134DB5}" dt="2024-10-03T13:47:55.803" v="254" actId="478"/>
          <ac:picMkLst>
            <pc:docMk/>
            <pc:sldMk cId="2768261783" sldId="323"/>
            <ac:picMk id="3" creationId="{4D0B818F-7176-030B-49F1-C18EB33CDE60}"/>
          </ac:picMkLst>
        </pc:picChg>
        <pc:picChg chg="add mod ord">
          <ac:chgData name="류인애" userId="c2b9afcd-a51f-4fcf-b48b-d016c59b5544" providerId="ADAL" clId="{4237DE10-2136-481C-B11B-AEA92A134DB5}" dt="2024-10-03T13:50:49.868" v="313" actId="1076"/>
          <ac:picMkLst>
            <pc:docMk/>
            <pc:sldMk cId="2768261783" sldId="323"/>
            <ac:picMk id="5" creationId="{6F96B913-D57E-A94A-FBC8-EB633ED2290A}"/>
          </ac:picMkLst>
        </pc:picChg>
        <pc:picChg chg="mod">
          <ac:chgData name="류인애" userId="c2b9afcd-a51f-4fcf-b48b-d016c59b5544" providerId="ADAL" clId="{4237DE10-2136-481C-B11B-AEA92A134DB5}" dt="2024-10-03T13:48:53.275" v="280" actId="1035"/>
          <ac:picMkLst>
            <pc:docMk/>
            <pc:sldMk cId="2768261783" sldId="323"/>
            <ac:picMk id="18" creationId="{F16FBC24-9EA3-BE5E-65F8-B08872EEE453}"/>
          </ac:picMkLst>
        </pc:picChg>
        <pc:picChg chg="add del mod">
          <ac:chgData name="류인애" userId="c2b9afcd-a51f-4fcf-b48b-d016c59b5544" providerId="ADAL" clId="{4237DE10-2136-481C-B11B-AEA92A134DB5}" dt="2024-10-03T13:50:20.613" v="310" actId="478"/>
          <ac:picMkLst>
            <pc:docMk/>
            <pc:sldMk cId="2768261783" sldId="323"/>
            <ac:picMk id="20" creationId="{890A9F14-0E98-DA84-5FB7-A395C57103DC}"/>
          </ac:picMkLst>
        </pc:picChg>
        <pc:picChg chg="add del mod">
          <ac:chgData name="류인애" userId="c2b9afcd-a51f-4fcf-b48b-d016c59b5544" providerId="ADAL" clId="{4237DE10-2136-481C-B11B-AEA92A134DB5}" dt="2024-10-03T13:50:20.124" v="309" actId="478"/>
          <ac:picMkLst>
            <pc:docMk/>
            <pc:sldMk cId="2768261783" sldId="323"/>
            <ac:picMk id="22" creationId="{9CB93EE3-E636-7BB8-853E-98EEFA651D1B}"/>
          </ac:picMkLst>
        </pc:picChg>
        <pc:picChg chg="del">
          <ac:chgData name="류인애" userId="c2b9afcd-a51f-4fcf-b48b-d016c59b5544" providerId="ADAL" clId="{4237DE10-2136-481C-B11B-AEA92A134DB5}" dt="2024-10-03T13:47:35.989" v="248" actId="478"/>
          <ac:picMkLst>
            <pc:docMk/>
            <pc:sldMk cId="2768261783" sldId="323"/>
            <ac:picMk id="24" creationId="{CF9A2CF9-6322-5F99-7926-5D882E853990}"/>
          </ac:picMkLst>
        </pc:picChg>
        <pc:picChg chg="add del mod">
          <ac:chgData name="류인애" userId="c2b9afcd-a51f-4fcf-b48b-d016c59b5544" providerId="ADAL" clId="{4237DE10-2136-481C-B11B-AEA92A134DB5}" dt="2024-10-03T13:50:18.771" v="308" actId="478"/>
          <ac:picMkLst>
            <pc:docMk/>
            <pc:sldMk cId="2768261783" sldId="323"/>
            <ac:picMk id="25" creationId="{72A40249-EACC-9D7A-6501-AA61155AC4F5}"/>
          </ac:picMkLst>
        </pc:picChg>
        <pc:picChg chg="add mod">
          <ac:chgData name="류인애" userId="c2b9afcd-a51f-4fcf-b48b-d016c59b5544" providerId="ADAL" clId="{4237DE10-2136-481C-B11B-AEA92A134DB5}" dt="2024-10-03T13:51:25.290" v="331" actId="1035"/>
          <ac:picMkLst>
            <pc:docMk/>
            <pc:sldMk cId="2768261783" sldId="323"/>
            <ac:picMk id="26" creationId="{C1A3A42D-47CA-4CFB-3E22-2C36A2D6E88F}"/>
          </ac:picMkLst>
        </pc:picChg>
        <pc:picChg chg="add mod">
          <ac:chgData name="류인애" userId="c2b9afcd-a51f-4fcf-b48b-d016c59b5544" providerId="ADAL" clId="{4237DE10-2136-481C-B11B-AEA92A134DB5}" dt="2024-10-03T13:50:57.218" v="314" actId="1076"/>
          <ac:picMkLst>
            <pc:docMk/>
            <pc:sldMk cId="2768261783" sldId="323"/>
            <ac:picMk id="27" creationId="{EC6325A5-3179-39B5-9112-8099D95CA29E}"/>
          </ac:picMkLst>
        </pc:picChg>
        <pc:picChg chg="add mod">
          <ac:chgData name="류인애" userId="c2b9afcd-a51f-4fcf-b48b-d016c59b5544" providerId="ADAL" clId="{4237DE10-2136-481C-B11B-AEA92A134DB5}" dt="2024-10-03T13:51:16.634" v="327" actId="1036"/>
          <ac:picMkLst>
            <pc:docMk/>
            <pc:sldMk cId="2768261783" sldId="323"/>
            <ac:picMk id="28" creationId="{05DD67A4-3B1D-A18F-D9B6-FE62DB6946BF}"/>
          </ac:picMkLst>
        </pc:picChg>
        <pc:picChg chg="add del mod">
          <ac:chgData name="류인애" userId="c2b9afcd-a51f-4fcf-b48b-d016c59b5544" providerId="ADAL" clId="{4237DE10-2136-481C-B11B-AEA92A134DB5}" dt="2024-10-03T13:51:07.875" v="316" actId="478"/>
          <ac:picMkLst>
            <pc:docMk/>
            <pc:sldMk cId="2768261783" sldId="323"/>
            <ac:picMk id="29" creationId="{1F6590FE-0468-F06D-DAB4-99BA39679DFD}"/>
          </ac:picMkLst>
        </pc:picChg>
        <pc:picChg chg="add del mod">
          <ac:chgData name="류인애" userId="c2b9afcd-a51f-4fcf-b48b-d016c59b5544" providerId="ADAL" clId="{4237DE10-2136-481C-B11B-AEA92A134DB5}" dt="2024-10-03T13:53:50.498" v="339" actId="478"/>
          <ac:picMkLst>
            <pc:docMk/>
            <pc:sldMk cId="2768261783" sldId="323"/>
            <ac:picMk id="31" creationId="{51146EA4-AC96-E11B-90B5-413C37CBBE51}"/>
          </ac:picMkLst>
        </pc:picChg>
      </pc:sldChg>
      <pc:sldChg chg="addSp delSp modSp mod">
        <pc:chgData name="류인애" userId="c2b9afcd-a51f-4fcf-b48b-d016c59b5544" providerId="ADAL" clId="{4237DE10-2136-481C-B11B-AEA92A134DB5}" dt="2024-10-03T13:58:28.218" v="386" actId="1035"/>
        <pc:sldMkLst>
          <pc:docMk/>
          <pc:sldMk cId="1158805402" sldId="329"/>
        </pc:sldMkLst>
        <pc:spChg chg="mod">
          <ac:chgData name="류인애" userId="c2b9afcd-a51f-4fcf-b48b-d016c59b5544" providerId="ADAL" clId="{4237DE10-2136-481C-B11B-AEA92A134DB5}" dt="2024-10-03T13:58:28.218" v="386" actId="1035"/>
          <ac:spMkLst>
            <pc:docMk/>
            <pc:sldMk cId="1158805402" sldId="329"/>
            <ac:spMk id="6" creationId="{A6C73A85-DCAE-BC80-CBF5-E16F3D328A53}"/>
          </ac:spMkLst>
        </pc:spChg>
        <pc:picChg chg="del">
          <ac:chgData name="류인애" userId="c2b9afcd-a51f-4fcf-b48b-d016c59b5544" providerId="ADAL" clId="{4237DE10-2136-481C-B11B-AEA92A134DB5}" dt="2024-10-03T13:57:44.531" v="347" actId="478"/>
          <ac:picMkLst>
            <pc:docMk/>
            <pc:sldMk cId="1158805402" sldId="329"/>
            <ac:picMk id="3" creationId="{00774973-6DB8-3804-0711-1B9922878606}"/>
          </ac:picMkLst>
        </pc:picChg>
        <pc:picChg chg="mod">
          <ac:chgData name="류인애" userId="c2b9afcd-a51f-4fcf-b48b-d016c59b5544" providerId="ADAL" clId="{4237DE10-2136-481C-B11B-AEA92A134DB5}" dt="2024-10-03T13:58:11.450" v="369" actId="1035"/>
          <ac:picMkLst>
            <pc:docMk/>
            <pc:sldMk cId="1158805402" sldId="329"/>
            <ac:picMk id="5" creationId="{FF149075-A45F-4F3E-07D4-04A71E93C677}"/>
          </ac:picMkLst>
        </pc:picChg>
        <pc:picChg chg="add mod ord">
          <ac:chgData name="류인애" userId="c2b9afcd-a51f-4fcf-b48b-d016c59b5544" providerId="ADAL" clId="{4237DE10-2136-481C-B11B-AEA92A134DB5}" dt="2024-10-03T13:58:03.601" v="358" actId="1035"/>
          <ac:picMkLst>
            <pc:docMk/>
            <pc:sldMk cId="1158805402" sldId="329"/>
            <ac:picMk id="8" creationId="{55AA0605-4315-1AB2-9EAD-6498FD977C7E}"/>
          </ac:picMkLst>
        </pc:picChg>
      </pc:sldChg>
      <pc:sldChg chg="addSp delSp modSp del mod">
        <pc:chgData name="류인애" userId="c2b9afcd-a51f-4fcf-b48b-d016c59b5544" providerId="ADAL" clId="{4237DE10-2136-481C-B11B-AEA92A134DB5}" dt="2024-10-03T14:06:31.833" v="449" actId="47"/>
        <pc:sldMkLst>
          <pc:docMk/>
          <pc:sldMk cId="3159276026" sldId="330"/>
        </pc:sldMkLst>
        <pc:spChg chg="mod">
          <ac:chgData name="류인애" userId="c2b9afcd-a51f-4fcf-b48b-d016c59b5544" providerId="ADAL" clId="{4237DE10-2136-481C-B11B-AEA92A134DB5}" dt="2024-10-03T14:01:04.656" v="405" actId="14100"/>
          <ac:spMkLst>
            <pc:docMk/>
            <pc:sldMk cId="3159276026" sldId="330"/>
            <ac:spMk id="4" creationId="{A530FBA0-F263-8EE6-646B-4162AECB7685}"/>
          </ac:spMkLst>
        </pc:spChg>
        <pc:spChg chg="mod">
          <ac:chgData name="류인애" userId="c2b9afcd-a51f-4fcf-b48b-d016c59b5544" providerId="ADAL" clId="{4237DE10-2136-481C-B11B-AEA92A134DB5}" dt="2024-10-03T14:01:00.350" v="404" actId="14100"/>
          <ac:spMkLst>
            <pc:docMk/>
            <pc:sldMk cId="3159276026" sldId="330"/>
            <ac:spMk id="13" creationId="{7D021B4D-E21F-81D9-CDAB-7665D97E5418}"/>
          </ac:spMkLst>
        </pc:spChg>
        <pc:spChg chg="mod">
          <ac:chgData name="류인애" userId="c2b9afcd-a51f-4fcf-b48b-d016c59b5544" providerId="ADAL" clId="{4237DE10-2136-481C-B11B-AEA92A134DB5}" dt="2024-10-03T14:01:09.944" v="406" actId="1076"/>
          <ac:spMkLst>
            <pc:docMk/>
            <pc:sldMk cId="3159276026" sldId="330"/>
            <ac:spMk id="14" creationId="{8B000E1B-D71B-D08C-7963-2A98479C39B6}"/>
          </ac:spMkLst>
        </pc:spChg>
        <pc:spChg chg="add mod">
          <ac:chgData name="류인애" userId="c2b9afcd-a51f-4fcf-b48b-d016c59b5544" providerId="ADAL" clId="{4237DE10-2136-481C-B11B-AEA92A134DB5}" dt="2024-10-03T14:01:56.112" v="412" actId="1076"/>
          <ac:spMkLst>
            <pc:docMk/>
            <pc:sldMk cId="3159276026" sldId="330"/>
            <ac:spMk id="16" creationId="{24BC6AC0-45F8-66E7-2AAF-5FEF1B291516}"/>
          </ac:spMkLst>
        </pc:spChg>
        <pc:spChg chg="add mod">
          <ac:chgData name="류인애" userId="c2b9afcd-a51f-4fcf-b48b-d016c59b5544" providerId="ADAL" clId="{4237DE10-2136-481C-B11B-AEA92A134DB5}" dt="2024-10-03T14:02:26.481" v="448" actId="1038"/>
          <ac:spMkLst>
            <pc:docMk/>
            <pc:sldMk cId="3159276026" sldId="330"/>
            <ac:spMk id="19" creationId="{08E5B1D9-2372-0BC3-8707-1167D5D3FF8C}"/>
          </ac:spMkLst>
        </pc:spChg>
        <pc:picChg chg="add del mod ord">
          <ac:chgData name="류인애" userId="c2b9afcd-a51f-4fcf-b48b-d016c59b5544" providerId="ADAL" clId="{4237DE10-2136-481C-B11B-AEA92A134DB5}" dt="2024-10-03T14:00:14.484" v="395" actId="478"/>
          <ac:picMkLst>
            <pc:docMk/>
            <pc:sldMk cId="3159276026" sldId="330"/>
            <ac:picMk id="3" creationId="{27FCE284-2605-954A-2A45-DDBA9D27420C}"/>
          </ac:picMkLst>
        </pc:picChg>
        <pc:picChg chg="del">
          <ac:chgData name="류인애" userId="c2b9afcd-a51f-4fcf-b48b-d016c59b5544" providerId="ADAL" clId="{4237DE10-2136-481C-B11B-AEA92A134DB5}" dt="2024-10-03T13:59:49.099" v="387" actId="478"/>
          <ac:picMkLst>
            <pc:docMk/>
            <pc:sldMk cId="3159276026" sldId="330"/>
            <ac:picMk id="8" creationId="{E6D2A089-2FFA-7A50-64D9-AC098591B663}"/>
          </ac:picMkLst>
        </pc:picChg>
        <pc:picChg chg="add mod ord">
          <ac:chgData name="류인애" userId="c2b9afcd-a51f-4fcf-b48b-d016c59b5544" providerId="ADAL" clId="{4237DE10-2136-481C-B11B-AEA92A134DB5}" dt="2024-10-03T14:00:52.880" v="401" actId="14100"/>
          <ac:picMkLst>
            <pc:docMk/>
            <pc:sldMk cId="3159276026" sldId="330"/>
            <ac:picMk id="11" creationId="{93DBE400-55F7-B127-1275-0DF87C885AC4}"/>
          </ac:picMkLst>
        </pc:picChg>
        <pc:picChg chg="mod">
          <ac:chgData name="류인애" userId="c2b9afcd-a51f-4fcf-b48b-d016c59b5544" providerId="ADAL" clId="{4237DE10-2136-481C-B11B-AEA92A134DB5}" dt="2024-10-03T14:01:14.465" v="407" actId="1076"/>
          <ac:picMkLst>
            <pc:docMk/>
            <pc:sldMk cId="3159276026" sldId="330"/>
            <ac:picMk id="15" creationId="{26C03B6E-43D3-2492-756C-C94444754EB8}"/>
          </ac:picMkLst>
        </pc:picChg>
        <pc:picChg chg="add mod">
          <ac:chgData name="류인애" userId="c2b9afcd-a51f-4fcf-b48b-d016c59b5544" providerId="ADAL" clId="{4237DE10-2136-481C-B11B-AEA92A134DB5}" dt="2024-10-03T14:02:01.067" v="427" actId="1037"/>
          <ac:picMkLst>
            <pc:docMk/>
            <pc:sldMk cId="3159276026" sldId="330"/>
            <ac:picMk id="17" creationId="{1987299A-B45E-9432-A108-E8FF18849612}"/>
          </ac:picMkLst>
        </pc:picChg>
        <pc:picChg chg="add mod">
          <ac:chgData name="류인애" userId="c2b9afcd-a51f-4fcf-b48b-d016c59b5544" providerId="ADAL" clId="{4237DE10-2136-481C-B11B-AEA92A134DB5}" dt="2024-10-03T14:02:09.876" v="437" actId="1038"/>
          <ac:picMkLst>
            <pc:docMk/>
            <pc:sldMk cId="3159276026" sldId="330"/>
            <ac:picMk id="18" creationId="{F1C89033-9458-2522-652C-F225573D2589}"/>
          </ac:picMkLst>
        </pc:picChg>
      </pc:sldChg>
      <pc:sldChg chg="del">
        <pc:chgData name="류인애" userId="c2b9afcd-a51f-4fcf-b48b-d016c59b5544" providerId="ADAL" clId="{4237DE10-2136-481C-B11B-AEA92A134DB5}" dt="2024-10-03T14:06:33.087" v="450" actId="47"/>
        <pc:sldMkLst>
          <pc:docMk/>
          <pc:sldMk cId="3836863808" sldId="331"/>
        </pc:sldMkLst>
      </pc:sldChg>
      <pc:sldChg chg="modSp add mod">
        <pc:chgData name="류인애" userId="c2b9afcd-a51f-4fcf-b48b-d016c59b5544" providerId="ADAL" clId="{4237DE10-2136-481C-B11B-AEA92A134DB5}" dt="2024-10-03T04:58:05.314" v="94"/>
        <pc:sldMkLst>
          <pc:docMk/>
          <pc:sldMk cId="2339777603" sldId="332"/>
        </pc:sldMkLst>
        <pc:spChg chg="mod">
          <ac:chgData name="류인애" userId="c2b9afcd-a51f-4fcf-b48b-d016c59b5544" providerId="ADAL" clId="{4237DE10-2136-481C-B11B-AEA92A134DB5}" dt="2024-10-03T04:58:05.314" v="94"/>
          <ac:spMkLst>
            <pc:docMk/>
            <pc:sldMk cId="2339777603" sldId="332"/>
            <ac:spMk id="8" creationId="{D320F0D9-B5C0-5FF0-FD5E-E783B7F8EDEB}"/>
          </ac:spMkLst>
        </pc:spChg>
      </pc:sldChg>
      <pc:sldChg chg="delSp modSp add mod">
        <pc:chgData name="류인애" userId="c2b9afcd-a51f-4fcf-b48b-d016c59b5544" providerId="ADAL" clId="{4237DE10-2136-481C-B11B-AEA92A134DB5}" dt="2024-10-03T05:02:41.239" v="184" actId="20577"/>
        <pc:sldMkLst>
          <pc:docMk/>
          <pc:sldMk cId="3303419471" sldId="333"/>
        </pc:sldMkLst>
        <pc:spChg chg="mod">
          <ac:chgData name="류인애" userId="c2b9afcd-a51f-4fcf-b48b-d016c59b5544" providerId="ADAL" clId="{4237DE10-2136-481C-B11B-AEA92A134DB5}" dt="2024-10-03T05:02:41.239" v="184" actId="20577"/>
          <ac:spMkLst>
            <pc:docMk/>
            <pc:sldMk cId="3303419471" sldId="333"/>
            <ac:spMk id="3" creationId="{931BE7FC-77D4-A726-FB36-21F13472DD0F}"/>
          </ac:spMkLst>
        </pc:spChg>
        <pc:picChg chg="del">
          <ac:chgData name="류인애" userId="c2b9afcd-a51f-4fcf-b48b-d016c59b5544" providerId="ADAL" clId="{4237DE10-2136-481C-B11B-AEA92A134DB5}" dt="2024-10-03T04:58:14.007" v="96" actId="478"/>
          <ac:picMkLst>
            <pc:docMk/>
            <pc:sldMk cId="3303419471" sldId="333"/>
            <ac:picMk id="1026" creationId="{A63A0B6E-6645-1E33-B804-74D2E694F59B}"/>
          </ac:picMkLst>
        </pc:picChg>
      </pc:sldChg>
      <pc:sldChg chg="modSp add del mod">
        <pc:chgData name="류인애" userId="c2b9afcd-a51f-4fcf-b48b-d016c59b5544" providerId="ADAL" clId="{4237DE10-2136-481C-B11B-AEA92A134DB5}" dt="2024-10-03T05:07:38.803" v="233" actId="47"/>
        <pc:sldMkLst>
          <pc:docMk/>
          <pc:sldMk cId="323046769" sldId="334"/>
        </pc:sldMkLst>
        <pc:spChg chg="mod">
          <ac:chgData name="류인애" userId="c2b9afcd-a51f-4fcf-b48b-d016c59b5544" providerId="ADAL" clId="{4237DE10-2136-481C-B11B-AEA92A134DB5}" dt="2024-10-03T05:05:24.126" v="218" actId="21"/>
          <ac:spMkLst>
            <pc:docMk/>
            <pc:sldMk cId="323046769" sldId="334"/>
            <ac:spMk id="3" creationId="{931BE7FC-77D4-A726-FB36-21F13472DD0F}"/>
          </ac:spMkLst>
        </pc:spChg>
      </pc:sldChg>
      <pc:sldChg chg="modSp add mod">
        <pc:chgData name="류인애" userId="c2b9afcd-a51f-4fcf-b48b-d016c59b5544" providerId="ADAL" clId="{4237DE10-2136-481C-B11B-AEA92A134DB5}" dt="2024-10-03T05:05:58.219" v="232" actId="20577"/>
        <pc:sldMkLst>
          <pc:docMk/>
          <pc:sldMk cId="4141367794" sldId="335"/>
        </pc:sldMkLst>
        <pc:spChg chg="mod">
          <ac:chgData name="류인애" userId="c2b9afcd-a51f-4fcf-b48b-d016c59b5544" providerId="ADAL" clId="{4237DE10-2136-481C-B11B-AEA92A134DB5}" dt="2024-10-03T05:05:58.219" v="232" actId="20577"/>
          <ac:spMkLst>
            <pc:docMk/>
            <pc:sldMk cId="4141367794" sldId="335"/>
            <ac:spMk id="3" creationId="{931BE7FC-77D4-A726-FB36-21F13472DD0F}"/>
          </ac:spMkLst>
        </pc:spChg>
      </pc:sldChg>
      <pc:sldChg chg="add del">
        <pc:chgData name="류인애" userId="c2b9afcd-a51f-4fcf-b48b-d016c59b5544" providerId="ADAL" clId="{4237DE10-2136-481C-B11B-AEA92A134DB5}" dt="2024-10-03T13:53:09.738" v="333"/>
        <pc:sldMkLst>
          <pc:docMk/>
          <pc:sldMk cId="458813541" sldId="336"/>
        </pc:sldMkLst>
      </pc:sldChg>
      <pc:sldChg chg="addSp delSp modSp add mod">
        <pc:chgData name="류인애" userId="c2b9afcd-a51f-4fcf-b48b-d016c59b5544" providerId="ADAL" clId="{4237DE10-2136-481C-B11B-AEA92A134DB5}" dt="2024-10-03T13:57:06.273" v="346" actId="14100"/>
        <pc:sldMkLst>
          <pc:docMk/>
          <pc:sldMk cId="1211366169" sldId="336"/>
        </pc:sldMkLst>
        <pc:spChg chg="del">
          <ac:chgData name="류인애" userId="c2b9afcd-a51f-4fcf-b48b-d016c59b5544" providerId="ADAL" clId="{4237DE10-2136-481C-B11B-AEA92A134DB5}" dt="2024-10-03T13:56:44.709" v="342" actId="478"/>
          <ac:spMkLst>
            <pc:docMk/>
            <pc:sldMk cId="1211366169" sldId="336"/>
            <ac:spMk id="13" creationId="{701D0EB4-CD2B-B3DB-6635-95E52218EC10}"/>
          </ac:spMkLst>
        </pc:spChg>
        <pc:spChg chg="del">
          <ac:chgData name="류인애" userId="c2b9afcd-a51f-4fcf-b48b-d016c59b5544" providerId="ADAL" clId="{4237DE10-2136-481C-B11B-AEA92A134DB5}" dt="2024-10-03T13:56:44.709" v="342" actId="478"/>
          <ac:spMkLst>
            <pc:docMk/>
            <pc:sldMk cId="1211366169" sldId="336"/>
            <ac:spMk id="16" creationId="{9BF60E6E-D2B9-FC28-E03F-61169F22B6D9}"/>
          </ac:spMkLst>
        </pc:spChg>
        <pc:spChg chg="del">
          <ac:chgData name="류인애" userId="c2b9afcd-a51f-4fcf-b48b-d016c59b5544" providerId="ADAL" clId="{4237DE10-2136-481C-B11B-AEA92A134DB5}" dt="2024-10-03T13:56:44.709" v="342" actId="478"/>
          <ac:spMkLst>
            <pc:docMk/>
            <pc:sldMk cId="1211366169" sldId="336"/>
            <ac:spMk id="17" creationId="{C49392CF-0EAD-DFF4-FADD-F0AD8A999EE8}"/>
          </ac:spMkLst>
        </pc:spChg>
        <pc:spChg chg="del">
          <ac:chgData name="류인애" userId="c2b9afcd-a51f-4fcf-b48b-d016c59b5544" providerId="ADAL" clId="{4237DE10-2136-481C-B11B-AEA92A134DB5}" dt="2024-10-03T13:56:44.709" v="342" actId="478"/>
          <ac:spMkLst>
            <pc:docMk/>
            <pc:sldMk cId="1211366169" sldId="336"/>
            <ac:spMk id="21" creationId="{3CD0678D-DDC3-295D-8DA7-9AD8C8777513}"/>
          </ac:spMkLst>
        </pc:spChg>
        <pc:picChg chg="add mod">
          <ac:chgData name="류인애" userId="c2b9afcd-a51f-4fcf-b48b-d016c59b5544" providerId="ADAL" clId="{4237DE10-2136-481C-B11B-AEA92A134DB5}" dt="2024-10-03T13:57:06.273" v="346" actId="14100"/>
          <ac:picMkLst>
            <pc:docMk/>
            <pc:sldMk cId="1211366169" sldId="336"/>
            <ac:picMk id="3" creationId="{9C693520-EE08-E56D-DBD2-233BADF64A54}"/>
          </ac:picMkLst>
        </pc:picChg>
        <pc:picChg chg="del">
          <ac:chgData name="류인애" userId="c2b9afcd-a51f-4fcf-b48b-d016c59b5544" providerId="ADAL" clId="{4237DE10-2136-481C-B11B-AEA92A134DB5}" dt="2024-10-03T13:56:44.709" v="342" actId="478"/>
          <ac:picMkLst>
            <pc:docMk/>
            <pc:sldMk cId="1211366169" sldId="336"/>
            <ac:picMk id="14" creationId="{1B3D5484-59B0-AFCF-0655-55FF43B7445F}"/>
          </ac:picMkLst>
        </pc:picChg>
        <pc:picChg chg="del">
          <ac:chgData name="류인애" userId="c2b9afcd-a51f-4fcf-b48b-d016c59b5544" providerId="ADAL" clId="{4237DE10-2136-481C-B11B-AEA92A134DB5}" dt="2024-10-03T13:56:44.709" v="342" actId="478"/>
          <ac:picMkLst>
            <pc:docMk/>
            <pc:sldMk cId="1211366169" sldId="336"/>
            <ac:picMk id="15" creationId="{E878354D-FA15-FD24-EF21-9E8E970D41AB}"/>
          </ac:picMkLst>
        </pc:picChg>
        <pc:picChg chg="del">
          <ac:chgData name="류인애" userId="c2b9afcd-a51f-4fcf-b48b-d016c59b5544" providerId="ADAL" clId="{4237DE10-2136-481C-B11B-AEA92A134DB5}" dt="2024-10-03T13:56:44.709" v="342" actId="478"/>
          <ac:picMkLst>
            <pc:docMk/>
            <pc:sldMk cId="1211366169" sldId="336"/>
            <ac:picMk id="18" creationId="{CAFFCE17-741F-782B-59F1-667B2854F5BA}"/>
          </ac:picMkLst>
        </pc:picChg>
        <pc:picChg chg="del">
          <ac:chgData name="류인애" userId="c2b9afcd-a51f-4fcf-b48b-d016c59b5544" providerId="ADAL" clId="{4237DE10-2136-481C-B11B-AEA92A134DB5}" dt="2024-10-03T13:56:44.709" v="342" actId="478"/>
          <ac:picMkLst>
            <pc:docMk/>
            <pc:sldMk cId="1211366169" sldId="336"/>
            <ac:picMk id="20" creationId="{DC99D9F9-FFA1-D2D9-6B41-73D48A8526B3}"/>
          </ac:picMkLst>
        </pc:picChg>
        <pc:picChg chg="del">
          <ac:chgData name="류인애" userId="c2b9afcd-a51f-4fcf-b48b-d016c59b5544" providerId="ADAL" clId="{4237DE10-2136-481C-B11B-AEA92A134DB5}" dt="2024-10-03T13:56:42.101" v="341" actId="478"/>
          <ac:picMkLst>
            <pc:docMk/>
            <pc:sldMk cId="1211366169" sldId="336"/>
            <ac:picMk id="24" creationId="{BF55DA49-023F-E44B-14CD-05E258356901}"/>
          </ac:picMkLst>
        </pc:picChg>
      </pc:sldChg>
    </pc:docChg>
  </pc:docChgLst>
  <pc:docChgLst>
    <pc:chgData name="류인애" userId="c2b9afcd-a51f-4fcf-b48b-d016c59b5544" providerId="ADAL" clId="{051461F2-BE5F-4C77-8305-8BA797091291}"/>
    <pc:docChg chg="undo redo custSel addSld delSld modSld sldOrd">
      <pc:chgData name="류인애" userId="c2b9afcd-a51f-4fcf-b48b-d016c59b5544" providerId="ADAL" clId="{051461F2-BE5F-4C77-8305-8BA797091291}" dt="2023-11-01T06:26:15.699" v="5981" actId="20577"/>
      <pc:docMkLst>
        <pc:docMk/>
      </pc:docMkLst>
      <pc:sldChg chg="addSp delSp modSp mod">
        <pc:chgData name="류인애" userId="c2b9afcd-a51f-4fcf-b48b-d016c59b5544" providerId="ADAL" clId="{051461F2-BE5F-4C77-8305-8BA797091291}" dt="2023-10-16T01:48:15.927" v="551"/>
        <pc:sldMkLst>
          <pc:docMk/>
          <pc:sldMk cId="4265042686" sldId="256"/>
        </pc:sldMkLst>
        <pc:spChg chg="mod">
          <ac:chgData name="류인애" userId="c2b9afcd-a51f-4fcf-b48b-d016c59b5544" providerId="ADAL" clId="{051461F2-BE5F-4C77-8305-8BA797091291}" dt="2023-10-16T01:48:15.927" v="551"/>
          <ac:spMkLst>
            <pc:docMk/>
            <pc:sldMk cId="4265042686" sldId="256"/>
            <ac:spMk id="10" creationId="{D4C792DF-578B-F96E-7FC6-520C6FCF2F9F}"/>
          </ac:spMkLst>
        </pc:spChg>
        <pc:picChg chg="add del">
          <ac:chgData name="류인애" userId="c2b9afcd-a51f-4fcf-b48b-d016c59b5544" providerId="ADAL" clId="{051461F2-BE5F-4C77-8305-8BA797091291}" dt="2023-10-16T01:46:48.826" v="534"/>
          <ac:picMkLst>
            <pc:docMk/>
            <pc:sldMk cId="4265042686" sldId="256"/>
            <ac:picMk id="1026" creationId="{AE41E749-B84D-B6B1-809E-47F7EE9E6470}"/>
          </ac:picMkLst>
        </pc:picChg>
        <pc:picChg chg="add mod">
          <ac:chgData name="류인애" userId="c2b9afcd-a51f-4fcf-b48b-d016c59b5544" providerId="ADAL" clId="{051461F2-BE5F-4C77-8305-8BA797091291}" dt="2023-10-16T01:47:40.952" v="545" actId="1076"/>
          <ac:picMkLst>
            <pc:docMk/>
            <pc:sldMk cId="4265042686" sldId="256"/>
            <ac:picMk id="1028" creationId="{AC9EC4A3-3E38-75F1-D36A-1A29EFCB4344}"/>
          </ac:picMkLst>
        </pc:picChg>
      </pc:sldChg>
      <pc:sldChg chg="addSp modSp mod">
        <pc:chgData name="류인애" userId="c2b9afcd-a51f-4fcf-b48b-d016c59b5544" providerId="ADAL" clId="{051461F2-BE5F-4C77-8305-8BA797091291}" dt="2023-10-16T01:30:53.638" v="33" actId="1035"/>
        <pc:sldMkLst>
          <pc:docMk/>
          <pc:sldMk cId="282562549" sldId="257"/>
        </pc:sldMkLst>
        <pc:spChg chg="mod">
          <ac:chgData name="류인애" userId="c2b9afcd-a51f-4fcf-b48b-d016c59b5544" providerId="ADAL" clId="{051461F2-BE5F-4C77-8305-8BA797091291}" dt="2023-10-16T01:30:47.701" v="9" actId="164"/>
          <ac:spMkLst>
            <pc:docMk/>
            <pc:sldMk cId="282562549" sldId="257"/>
            <ac:spMk id="4" creationId="{EC1C9BA9-4F87-F7B1-A82E-943B4B5B2759}"/>
          </ac:spMkLst>
        </pc:spChg>
        <pc:grpChg chg="add mod">
          <ac:chgData name="류인애" userId="c2b9afcd-a51f-4fcf-b48b-d016c59b5544" providerId="ADAL" clId="{051461F2-BE5F-4C77-8305-8BA797091291}" dt="2023-10-16T01:30:50.188" v="17" actId="1036"/>
          <ac:grpSpMkLst>
            <pc:docMk/>
            <pc:sldMk cId="282562549" sldId="257"/>
            <ac:grpSpMk id="9" creationId="{E28339F1-3E78-858C-5BE0-ED44C8C5F833}"/>
          </ac:grpSpMkLst>
        </pc:grpChg>
        <pc:picChg chg="mod">
          <ac:chgData name="류인애" userId="c2b9afcd-a51f-4fcf-b48b-d016c59b5544" providerId="ADAL" clId="{051461F2-BE5F-4C77-8305-8BA797091291}" dt="2023-10-16T01:30:53.638" v="33" actId="1035"/>
          <ac:picMkLst>
            <pc:docMk/>
            <pc:sldMk cId="282562549" sldId="257"/>
            <ac:picMk id="6" creationId="{3ABBEC90-F6DD-16FA-582F-01181AA406A7}"/>
          </ac:picMkLst>
        </pc:picChg>
        <pc:picChg chg="mod">
          <ac:chgData name="류인애" userId="c2b9afcd-a51f-4fcf-b48b-d016c59b5544" providerId="ADAL" clId="{051461F2-BE5F-4C77-8305-8BA797091291}" dt="2023-10-16T01:30:47.701" v="9" actId="164"/>
          <ac:picMkLst>
            <pc:docMk/>
            <pc:sldMk cId="282562549" sldId="257"/>
            <ac:picMk id="8" creationId="{BDDA65CF-A0F4-F7E8-2B3B-3FAE2E3FE079}"/>
          </ac:picMkLst>
        </pc:picChg>
      </pc:sldChg>
      <pc:sldChg chg="addSp delSp modSp mod">
        <pc:chgData name="류인애" userId="c2b9afcd-a51f-4fcf-b48b-d016c59b5544" providerId="ADAL" clId="{051461F2-BE5F-4C77-8305-8BA797091291}" dt="2023-10-16T01:40:50.421" v="141" actId="732"/>
        <pc:sldMkLst>
          <pc:docMk/>
          <pc:sldMk cId="1807484870" sldId="258"/>
        </pc:sldMkLst>
        <pc:spChg chg="add mod">
          <ac:chgData name="류인애" userId="c2b9afcd-a51f-4fcf-b48b-d016c59b5544" providerId="ADAL" clId="{051461F2-BE5F-4C77-8305-8BA797091291}" dt="2023-10-16T01:38:36.721" v="90" actId="1037"/>
          <ac:spMkLst>
            <pc:docMk/>
            <pc:sldMk cId="1807484870" sldId="258"/>
            <ac:spMk id="4" creationId="{AF55D326-8ED3-37BF-8078-7019C114BD92}"/>
          </ac:spMkLst>
        </pc:spChg>
        <pc:spChg chg="add mod">
          <ac:chgData name="류인애" userId="c2b9afcd-a51f-4fcf-b48b-d016c59b5544" providerId="ADAL" clId="{051461F2-BE5F-4C77-8305-8BA797091291}" dt="2023-10-16T01:39:00.607" v="99" actId="14100"/>
          <ac:spMkLst>
            <pc:docMk/>
            <pc:sldMk cId="1807484870" sldId="258"/>
            <ac:spMk id="5" creationId="{D0E70AF1-8591-3774-6416-F5C2C2C739E3}"/>
          </ac:spMkLst>
        </pc:spChg>
        <pc:spChg chg="add del mod">
          <ac:chgData name="류인애" userId="c2b9afcd-a51f-4fcf-b48b-d016c59b5544" providerId="ADAL" clId="{051461F2-BE5F-4C77-8305-8BA797091291}" dt="2023-10-16T01:36:50.426" v="64" actId="20577"/>
          <ac:spMkLst>
            <pc:docMk/>
            <pc:sldMk cId="1807484870" sldId="258"/>
            <ac:spMk id="10" creationId="{D4C792DF-578B-F96E-7FC6-520C6FCF2F9F}"/>
          </ac:spMkLst>
        </pc:spChg>
        <pc:picChg chg="add del mod modCrop">
          <ac:chgData name="류인애" userId="c2b9afcd-a51f-4fcf-b48b-d016c59b5544" providerId="ADAL" clId="{051461F2-BE5F-4C77-8305-8BA797091291}" dt="2023-10-16T01:40:50.421" v="141" actId="732"/>
          <ac:picMkLst>
            <pc:docMk/>
            <pc:sldMk cId="1807484870" sldId="258"/>
            <ac:picMk id="3" creationId="{47422517-978A-7AA1-572C-1378CDA2E7E7}"/>
          </ac:picMkLst>
        </pc:picChg>
        <pc:picChg chg="add del">
          <ac:chgData name="류인애" userId="c2b9afcd-a51f-4fcf-b48b-d016c59b5544" providerId="ADAL" clId="{051461F2-BE5F-4C77-8305-8BA797091291}" dt="2023-10-16T01:39:21.078" v="101" actId="22"/>
          <ac:picMkLst>
            <pc:docMk/>
            <pc:sldMk cId="1807484870" sldId="258"/>
            <ac:picMk id="8" creationId="{6F37249B-57AB-98F3-F654-2657E4E5E3AA}"/>
          </ac:picMkLst>
        </pc:picChg>
      </pc:sldChg>
      <pc:sldChg chg="addSp delSp modSp add mod">
        <pc:chgData name="류인애" userId="c2b9afcd-a51f-4fcf-b48b-d016c59b5544" providerId="ADAL" clId="{051461F2-BE5F-4C77-8305-8BA797091291}" dt="2023-10-16T01:40:36.942" v="140" actId="1035"/>
        <pc:sldMkLst>
          <pc:docMk/>
          <pc:sldMk cId="3204960689" sldId="259"/>
        </pc:sldMkLst>
        <pc:spChg chg="del">
          <ac:chgData name="류인애" userId="c2b9afcd-a51f-4fcf-b48b-d016c59b5544" providerId="ADAL" clId="{051461F2-BE5F-4C77-8305-8BA797091291}" dt="2023-10-16T01:39:45.434" v="109" actId="478"/>
          <ac:spMkLst>
            <pc:docMk/>
            <pc:sldMk cId="3204960689" sldId="259"/>
            <ac:spMk id="4" creationId="{AF55D326-8ED3-37BF-8078-7019C114BD92}"/>
          </ac:spMkLst>
        </pc:spChg>
        <pc:spChg chg="del">
          <ac:chgData name="류인애" userId="c2b9afcd-a51f-4fcf-b48b-d016c59b5544" providerId="ADAL" clId="{051461F2-BE5F-4C77-8305-8BA797091291}" dt="2023-10-16T01:39:45.434" v="109" actId="478"/>
          <ac:spMkLst>
            <pc:docMk/>
            <pc:sldMk cId="3204960689" sldId="259"/>
            <ac:spMk id="5" creationId="{D0E70AF1-8591-3774-6416-F5C2C2C739E3}"/>
          </ac:spMkLst>
        </pc:spChg>
        <pc:spChg chg="add mod">
          <ac:chgData name="류인애" userId="c2b9afcd-a51f-4fcf-b48b-d016c59b5544" providerId="ADAL" clId="{051461F2-BE5F-4C77-8305-8BA797091291}" dt="2023-10-16T01:40:36.942" v="140" actId="1035"/>
          <ac:spMkLst>
            <pc:docMk/>
            <pc:sldMk cId="3204960689" sldId="259"/>
            <ac:spMk id="8" creationId="{CFC7E9BB-3340-B501-0955-2996DE9BED9A}"/>
          </ac:spMkLst>
        </pc:spChg>
        <pc:picChg chg="del">
          <ac:chgData name="류인애" userId="c2b9afcd-a51f-4fcf-b48b-d016c59b5544" providerId="ADAL" clId="{051461F2-BE5F-4C77-8305-8BA797091291}" dt="2023-10-16T01:39:26.126" v="103" actId="478"/>
          <ac:picMkLst>
            <pc:docMk/>
            <pc:sldMk cId="3204960689" sldId="259"/>
            <ac:picMk id="3" creationId="{47422517-978A-7AA1-572C-1378CDA2E7E7}"/>
          </ac:picMkLst>
        </pc:picChg>
        <pc:picChg chg="add mod modCrop">
          <ac:chgData name="류인애" userId="c2b9afcd-a51f-4fcf-b48b-d016c59b5544" providerId="ADAL" clId="{051461F2-BE5F-4C77-8305-8BA797091291}" dt="2023-10-16T01:39:55.386" v="112" actId="208"/>
          <ac:picMkLst>
            <pc:docMk/>
            <pc:sldMk cId="3204960689" sldId="259"/>
            <ac:picMk id="6" creationId="{DC455ED6-242F-DA01-062D-33B5069747E3}"/>
          </ac:picMkLst>
        </pc:picChg>
      </pc:sldChg>
      <pc:sldChg chg="addSp delSp modSp add mod">
        <pc:chgData name="류인애" userId="c2b9afcd-a51f-4fcf-b48b-d016c59b5544" providerId="ADAL" clId="{051461F2-BE5F-4C77-8305-8BA797091291}" dt="2023-10-16T04:46:47.950" v="2537" actId="20577"/>
        <pc:sldMkLst>
          <pc:docMk/>
          <pc:sldMk cId="2050092115" sldId="260"/>
        </pc:sldMkLst>
        <pc:spChg chg="add mod">
          <ac:chgData name="류인애" userId="c2b9afcd-a51f-4fcf-b48b-d016c59b5544" providerId="ADAL" clId="{051461F2-BE5F-4C77-8305-8BA797091291}" dt="2023-10-16T02:10:48.359" v="994" actId="164"/>
          <ac:spMkLst>
            <pc:docMk/>
            <pc:sldMk cId="2050092115" sldId="260"/>
            <ac:spMk id="4" creationId="{D7451DE6-A666-31F1-BF68-45A9B359DB01}"/>
          </ac:spMkLst>
        </pc:spChg>
        <pc:spChg chg="add mod">
          <ac:chgData name="류인애" userId="c2b9afcd-a51f-4fcf-b48b-d016c59b5544" providerId="ADAL" clId="{051461F2-BE5F-4C77-8305-8BA797091291}" dt="2023-10-16T02:10:48.359" v="994" actId="164"/>
          <ac:spMkLst>
            <pc:docMk/>
            <pc:sldMk cId="2050092115" sldId="260"/>
            <ac:spMk id="5" creationId="{3EC90811-5536-D6DF-BEC2-FE127A7141BC}"/>
          </ac:spMkLst>
        </pc:spChg>
        <pc:spChg chg="del">
          <ac:chgData name="류인애" userId="c2b9afcd-a51f-4fcf-b48b-d016c59b5544" providerId="ADAL" clId="{051461F2-BE5F-4C77-8305-8BA797091291}" dt="2023-10-16T01:41:09.932" v="144" actId="478"/>
          <ac:spMkLst>
            <pc:docMk/>
            <pc:sldMk cId="2050092115" sldId="260"/>
            <ac:spMk id="8" creationId="{CFC7E9BB-3340-B501-0955-2996DE9BED9A}"/>
          </ac:spMkLst>
        </pc:spChg>
        <pc:spChg chg="mod">
          <ac:chgData name="류인애" userId="c2b9afcd-a51f-4fcf-b48b-d016c59b5544" providerId="ADAL" clId="{051461F2-BE5F-4C77-8305-8BA797091291}" dt="2023-10-16T04:46:47.950" v="2537" actId="20577"/>
          <ac:spMkLst>
            <pc:docMk/>
            <pc:sldMk cId="2050092115" sldId="260"/>
            <ac:spMk id="10" creationId="{D4C792DF-578B-F96E-7FC6-520C6FCF2F9F}"/>
          </ac:spMkLst>
        </pc:spChg>
        <pc:spChg chg="add mod">
          <ac:chgData name="류인애" userId="c2b9afcd-a51f-4fcf-b48b-d016c59b5544" providerId="ADAL" clId="{051461F2-BE5F-4C77-8305-8BA797091291}" dt="2023-10-16T02:10:48.359" v="994" actId="164"/>
          <ac:spMkLst>
            <pc:docMk/>
            <pc:sldMk cId="2050092115" sldId="260"/>
            <ac:spMk id="11" creationId="{146D0D8C-70EE-3952-9578-9540C6910E12}"/>
          </ac:spMkLst>
        </pc:spChg>
        <pc:spChg chg="add mod">
          <ac:chgData name="류인애" userId="c2b9afcd-a51f-4fcf-b48b-d016c59b5544" providerId="ADAL" clId="{051461F2-BE5F-4C77-8305-8BA797091291}" dt="2023-10-16T02:10:48.359" v="994" actId="164"/>
          <ac:spMkLst>
            <pc:docMk/>
            <pc:sldMk cId="2050092115" sldId="260"/>
            <ac:spMk id="12" creationId="{0EC3989B-E719-6F84-535A-D8F7035D1376}"/>
          </ac:spMkLst>
        </pc:spChg>
        <pc:spChg chg="add mod">
          <ac:chgData name="류인애" userId="c2b9afcd-a51f-4fcf-b48b-d016c59b5544" providerId="ADAL" clId="{051461F2-BE5F-4C77-8305-8BA797091291}" dt="2023-10-16T02:10:48.359" v="994" actId="164"/>
          <ac:spMkLst>
            <pc:docMk/>
            <pc:sldMk cId="2050092115" sldId="260"/>
            <ac:spMk id="13" creationId="{1F1615EC-386D-7EA6-1AAB-2B4103C66868}"/>
          </ac:spMkLst>
        </pc:spChg>
        <pc:spChg chg="add mod">
          <ac:chgData name="류인애" userId="c2b9afcd-a51f-4fcf-b48b-d016c59b5544" providerId="ADAL" clId="{051461F2-BE5F-4C77-8305-8BA797091291}" dt="2023-10-16T02:10:48.359" v="994" actId="164"/>
          <ac:spMkLst>
            <pc:docMk/>
            <pc:sldMk cId="2050092115" sldId="260"/>
            <ac:spMk id="14" creationId="{4253C510-D64E-E4B3-B349-A4C83CE09BC7}"/>
          </ac:spMkLst>
        </pc:spChg>
        <pc:spChg chg="add mod">
          <ac:chgData name="류인애" userId="c2b9afcd-a51f-4fcf-b48b-d016c59b5544" providerId="ADAL" clId="{051461F2-BE5F-4C77-8305-8BA797091291}" dt="2023-10-16T02:10:48.359" v="994" actId="164"/>
          <ac:spMkLst>
            <pc:docMk/>
            <pc:sldMk cId="2050092115" sldId="260"/>
            <ac:spMk id="15" creationId="{22E893F6-558E-0E4D-8F9F-5CDD92C51F33}"/>
          </ac:spMkLst>
        </pc:spChg>
        <pc:spChg chg="add mod">
          <ac:chgData name="류인애" userId="c2b9afcd-a51f-4fcf-b48b-d016c59b5544" providerId="ADAL" clId="{051461F2-BE5F-4C77-8305-8BA797091291}" dt="2023-10-16T02:01:41.508" v="688" actId="164"/>
          <ac:spMkLst>
            <pc:docMk/>
            <pc:sldMk cId="2050092115" sldId="260"/>
            <ac:spMk id="18" creationId="{2FE27018-CA6A-CC35-CD04-871C26520C4C}"/>
          </ac:spMkLst>
        </pc:spChg>
        <pc:spChg chg="mod">
          <ac:chgData name="류인애" userId="c2b9afcd-a51f-4fcf-b48b-d016c59b5544" providerId="ADAL" clId="{051461F2-BE5F-4C77-8305-8BA797091291}" dt="2023-10-16T02:02:05.970" v="706" actId="1037"/>
          <ac:spMkLst>
            <pc:docMk/>
            <pc:sldMk cId="2050092115" sldId="260"/>
            <ac:spMk id="24" creationId="{6B5ECB9D-1561-ABF5-B8C4-AC393EB87551}"/>
          </ac:spMkLst>
        </pc:spChg>
        <pc:spChg chg="mod">
          <ac:chgData name="류인애" userId="c2b9afcd-a51f-4fcf-b48b-d016c59b5544" providerId="ADAL" clId="{051461F2-BE5F-4C77-8305-8BA797091291}" dt="2023-10-16T02:02:29.666" v="718" actId="20577"/>
          <ac:spMkLst>
            <pc:docMk/>
            <pc:sldMk cId="2050092115" sldId="260"/>
            <ac:spMk id="27" creationId="{0FC64D25-3798-F85A-EDB1-8BA0E512FB49}"/>
          </ac:spMkLst>
        </pc:spChg>
        <pc:spChg chg="mod">
          <ac:chgData name="류인애" userId="c2b9afcd-a51f-4fcf-b48b-d016c59b5544" providerId="ADAL" clId="{051461F2-BE5F-4C77-8305-8BA797091291}" dt="2023-10-16T02:07:06.488" v="906" actId="1037"/>
          <ac:spMkLst>
            <pc:docMk/>
            <pc:sldMk cId="2050092115" sldId="260"/>
            <ac:spMk id="30" creationId="{4AED8924-BC0E-DB25-9587-14A9BF56B718}"/>
          </ac:spMkLst>
        </pc:spChg>
        <pc:spChg chg="mod">
          <ac:chgData name="류인애" userId="c2b9afcd-a51f-4fcf-b48b-d016c59b5544" providerId="ADAL" clId="{051461F2-BE5F-4C77-8305-8BA797091291}" dt="2023-10-16T02:08:10.679" v="938" actId="14100"/>
          <ac:spMkLst>
            <pc:docMk/>
            <pc:sldMk cId="2050092115" sldId="260"/>
            <ac:spMk id="33" creationId="{32F45B60-D06F-F8B6-3B2F-643FEC87753F}"/>
          </ac:spMkLst>
        </pc:spChg>
        <pc:spChg chg="mod">
          <ac:chgData name="류인애" userId="c2b9afcd-a51f-4fcf-b48b-d016c59b5544" providerId="ADAL" clId="{051461F2-BE5F-4C77-8305-8BA797091291}" dt="2023-10-16T02:07:56.660" v="935" actId="20577"/>
          <ac:spMkLst>
            <pc:docMk/>
            <pc:sldMk cId="2050092115" sldId="260"/>
            <ac:spMk id="36" creationId="{7B5A8329-458D-5659-2991-602A423F358B}"/>
          </ac:spMkLst>
        </pc:spChg>
        <pc:spChg chg="mod topLvl">
          <ac:chgData name="류인애" userId="c2b9afcd-a51f-4fcf-b48b-d016c59b5544" providerId="ADAL" clId="{051461F2-BE5F-4C77-8305-8BA797091291}" dt="2023-10-16T02:10:19.261" v="993" actId="20577"/>
          <ac:spMkLst>
            <pc:docMk/>
            <pc:sldMk cId="2050092115" sldId="260"/>
            <ac:spMk id="39" creationId="{8CDD91CB-029D-9A06-C5F8-F9D896E2E4E4}"/>
          </ac:spMkLst>
        </pc:spChg>
        <pc:grpChg chg="add mod">
          <ac:chgData name="류인애" userId="c2b9afcd-a51f-4fcf-b48b-d016c59b5544" providerId="ADAL" clId="{051461F2-BE5F-4C77-8305-8BA797091291}" dt="2023-10-16T02:10:48.359" v="994" actId="164"/>
          <ac:grpSpMkLst>
            <pc:docMk/>
            <pc:sldMk cId="2050092115" sldId="260"/>
            <ac:grpSpMk id="21" creationId="{6580C343-C13E-0CD4-3D26-1F03EF7D6061}"/>
          </ac:grpSpMkLst>
        </pc:grpChg>
        <pc:grpChg chg="add mod">
          <ac:chgData name="류인애" userId="c2b9afcd-a51f-4fcf-b48b-d016c59b5544" providerId="ADAL" clId="{051461F2-BE5F-4C77-8305-8BA797091291}" dt="2023-10-16T02:10:48.359" v="994" actId="164"/>
          <ac:grpSpMkLst>
            <pc:docMk/>
            <pc:sldMk cId="2050092115" sldId="260"/>
            <ac:grpSpMk id="22" creationId="{C53B1C4C-4CFE-9FCA-70A8-93FB98AEDD9B}"/>
          </ac:grpSpMkLst>
        </pc:grpChg>
        <pc:grpChg chg="add mod">
          <ac:chgData name="류인애" userId="c2b9afcd-a51f-4fcf-b48b-d016c59b5544" providerId="ADAL" clId="{051461F2-BE5F-4C77-8305-8BA797091291}" dt="2023-10-16T02:10:48.359" v="994" actId="164"/>
          <ac:grpSpMkLst>
            <pc:docMk/>
            <pc:sldMk cId="2050092115" sldId="260"/>
            <ac:grpSpMk id="25" creationId="{2BAB4F8C-90D6-D994-AEC6-C1A1836667CD}"/>
          </ac:grpSpMkLst>
        </pc:grpChg>
        <pc:grpChg chg="add mod">
          <ac:chgData name="류인애" userId="c2b9afcd-a51f-4fcf-b48b-d016c59b5544" providerId="ADAL" clId="{051461F2-BE5F-4C77-8305-8BA797091291}" dt="2023-10-16T02:10:48.359" v="994" actId="164"/>
          <ac:grpSpMkLst>
            <pc:docMk/>
            <pc:sldMk cId="2050092115" sldId="260"/>
            <ac:grpSpMk id="28" creationId="{A59FCEC4-5E44-17E1-31E2-D868C4E85D4B}"/>
          </ac:grpSpMkLst>
        </pc:grpChg>
        <pc:grpChg chg="add mod">
          <ac:chgData name="류인애" userId="c2b9afcd-a51f-4fcf-b48b-d016c59b5544" providerId="ADAL" clId="{051461F2-BE5F-4C77-8305-8BA797091291}" dt="2023-10-16T02:10:48.359" v="994" actId="164"/>
          <ac:grpSpMkLst>
            <pc:docMk/>
            <pc:sldMk cId="2050092115" sldId="260"/>
            <ac:grpSpMk id="31" creationId="{A54D1B20-2B16-C8D7-0809-B7FADE560F70}"/>
          </ac:grpSpMkLst>
        </pc:grpChg>
        <pc:grpChg chg="add mod">
          <ac:chgData name="류인애" userId="c2b9afcd-a51f-4fcf-b48b-d016c59b5544" providerId="ADAL" clId="{051461F2-BE5F-4C77-8305-8BA797091291}" dt="2023-10-16T02:10:48.359" v="994" actId="164"/>
          <ac:grpSpMkLst>
            <pc:docMk/>
            <pc:sldMk cId="2050092115" sldId="260"/>
            <ac:grpSpMk id="34" creationId="{D334F43D-05B5-AF00-47A8-A91BF48D26D1}"/>
          </ac:grpSpMkLst>
        </pc:grpChg>
        <pc:grpChg chg="add del mod">
          <ac:chgData name="류인애" userId="c2b9afcd-a51f-4fcf-b48b-d016c59b5544" providerId="ADAL" clId="{051461F2-BE5F-4C77-8305-8BA797091291}" dt="2023-10-16T02:10:48.359" v="994" actId="164"/>
          <ac:grpSpMkLst>
            <pc:docMk/>
            <pc:sldMk cId="2050092115" sldId="260"/>
            <ac:grpSpMk id="37" creationId="{69D09B00-CA91-19BD-D8A3-A07F51CC275C}"/>
          </ac:grpSpMkLst>
        </pc:grpChg>
        <pc:grpChg chg="add mod">
          <ac:chgData name="류인애" userId="c2b9afcd-a51f-4fcf-b48b-d016c59b5544" providerId="ADAL" clId="{051461F2-BE5F-4C77-8305-8BA797091291}" dt="2023-10-16T02:11:02.991" v="1012" actId="1076"/>
          <ac:grpSpMkLst>
            <pc:docMk/>
            <pc:sldMk cId="2050092115" sldId="260"/>
            <ac:grpSpMk id="40" creationId="{C33C5AA9-39F4-13A6-C5DD-2FE90A34CF29}"/>
          </ac:grpSpMkLst>
        </pc:grpChg>
        <pc:picChg chg="add mod">
          <ac:chgData name="류인애" userId="c2b9afcd-a51f-4fcf-b48b-d016c59b5544" providerId="ADAL" clId="{051461F2-BE5F-4C77-8305-8BA797091291}" dt="2023-10-16T02:10:48.359" v="994" actId="164"/>
          <ac:picMkLst>
            <pc:docMk/>
            <pc:sldMk cId="2050092115" sldId="260"/>
            <ac:picMk id="3" creationId="{65D0AE39-600C-6487-619D-19185F13736B}"/>
          </ac:picMkLst>
        </pc:picChg>
        <pc:picChg chg="del">
          <ac:chgData name="류인애" userId="c2b9afcd-a51f-4fcf-b48b-d016c59b5544" providerId="ADAL" clId="{051461F2-BE5F-4C77-8305-8BA797091291}" dt="2023-10-16T01:41:07.741" v="143" actId="478"/>
          <ac:picMkLst>
            <pc:docMk/>
            <pc:sldMk cId="2050092115" sldId="260"/>
            <ac:picMk id="6" creationId="{DC455ED6-242F-DA01-062D-33B5069747E3}"/>
          </ac:picMkLst>
        </pc:picChg>
        <pc:cxnChg chg="add mod">
          <ac:chgData name="류인애" userId="c2b9afcd-a51f-4fcf-b48b-d016c59b5544" providerId="ADAL" clId="{051461F2-BE5F-4C77-8305-8BA797091291}" dt="2023-10-16T02:01:41.508" v="688" actId="164"/>
          <ac:cxnSpMkLst>
            <pc:docMk/>
            <pc:sldMk cId="2050092115" sldId="260"/>
            <ac:cxnSpMk id="17" creationId="{B92AED71-8141-A54F-B5D0-C26EC34DD5E3}"/>
          </ac:cxnSpMkLst>
        </pc:cxnChg>
        <pc:cxnChg chg="mod">
          <ac:chgData name="류인애" userId="c2b9afcd-a51f-4fcf-b48b-d016c59b5544" providerId="ADAL" clId="{051461F2-BE5F-4C77-8305-8BA797091291}" dt="2023-10-16T02:01:43.445" v="689"/>
          <ac:cxnSpMkLst>
            <pc:docMk/>
            <pc:sldMk cId="2050092115" sldId="260"/>
            <ac:cxnSpMk id="23" creationId="{F8820F4E-0FB2-EA32-2FF1-3817CEBB3626}"/>
          </ac:cxnSpMkLst>
        </pc:cxnChg>
        <pc:cxnChg chg="mod">
          <ac:chgData name="류인애" userId="c2b9afcd-a51f-4fcf-b48b-d016c59b5544" providerId="ADAL" clId="{051461F2-BE5F-4C77-8305-8BA797091291}" dt="2023-10-16T02:02:19.477" v="707"/>
          <ac:cxnSpMkLst>
            <pc:docMk/>
            <pc:sldMk cId="2050092115" sldId="260"/>
            <ac:cxnSpMk id="26" creationId="{C06C9730-BD58-1F64-0AF9-070BF5640382}"/>
          </ac:cxnSpMkLst>
        </pc:cxnChg>
        <pc:cxnChg chg="mod">
          <ac:chgData name="류인애" userId="c2b9afcd-a51f-4fcf-b48b-d016c59b5544" providerId="ADAL" clId="{051461F2-BE5F-4C77-8305-8BA797091291}" dt="2023-10-16T02:02:59.359" v="719"/>
          <ac:cxnSpMkLst>
            <pc:docMk/>
            <pc:sldMk cId="2050092115" sldId="260"/>
            <ac:cxnSpMk id="29" creationId="{0BD2A2A3-402B-AEEC-1C6F-FC12C58406AA}"/>
          </ac:cxnSpMkLst>
        </pc:cxnChg>
        <pc:cxnChg chg="mod">
          <ac:chgData name="류인애" userId="c2b9afcd-a51f-4fcf-b48b-d016c59b5544" providerId="ADAL" clId="{051461F2-BE5F-4C77-8305-8BA797091291}" dt="2023-10-16T02:03:10.675" v="743"/>
          <ac:cxnSpMkLst>
            <pc:docMk/>
            <pc:sldMk cId="2050092115" sldId="260"/>
            <ac:cxnSpMk id="32" creationId="{EC31DD10-80C2-2989-2B15-F111CEA4A11F}"/>
          </ac:cxnSpMkLst>
        </pc:cxnChg>
        <pc:cxnChg chg="mod">
          <ac:chgData name="류인애" userId="c2b9afcd-a51f-4fcf-b48b-d016c59b5544" providerId="ADAL" clId="{051461F2-BE5F-4C77-8305-8BA797091291}" dt="2023-10-16T02:07:15.883" v="907"/>
          <ac:cxnSpMkLst>
            <pc:docMk/>
            <pc:sldMk cId="2050092115" sldId="260"/>
            <ac:cxnSpMk id="35" creationId="{2B3E709C-EDE9-4DD4-8E3D-102FD73304CA}"/>
          </ac:cxnSpMkLst>
        </pc:cxnChg>
        <pc:cxnChg chg="add del mod topLvl">
          <ac:chgData name="류인애" userId="c2b9afcd-a51f-4fcf-b48b-d016c59b5544" providerId="ADAL" clId="{051461F2-BE5F-4C77-8305-8BA797091291}" dt="2023-10-16T02:08:39.363" v="949" actId="21"/>
          <ac:cxnSpMkLst>
            <pc:docMk/>
            <pc:sldMk cId="2050092115" sldId="260"/>
            <ac:cxnSpMk id="38" creationId="{E6611954-9429-2F79-6A07-6200828AC33F}"/>
          </ac:cxnSpMkLst>
        </pc:cxnChg>
      </pc:sldChg>
      <pc:sldChg chg="addSp delSp modSp add mod">
        <pc:chgData name="류인애" userId="c2b9afcd-a51f-4fcf-b48b-d016c59b5544" providerId="ADAL" clId="{051461F2-BE5F-4C77-8305-8BA797091291}" dt="2023-10-16T04:47:04.199" v="2558" actId="20577"/>
        <pc:sldMkLst>
          <pc:docMk/>
          <pc:sldMk cId="3210620096" sldId="261"/>
        </pc:sldMkLst>
        <pc:spChg chg="add mod">
          <ac:chgData name="류인애" userId="c2b9afcd-a51f-4fcf-b48b-d016c59b5544" providerId="ADAL" clId="{051461F2-BE5F-4C77-8305-8BA797091291}" dt="2023-10-16T03:58:15.538" v="1198" actId="1037"/>
          <ac:spMkLst>
            <pc:docMk/>
            <pc:sldMk cId="3210620096" sldId="261"/>
            <ac:spMk id="8" creationId="{1587EBD9-2F9A-3C7C-E294-8828083AC72B}"/>
          </ac:spMkLst>
        </pc:spChg>
        <pc:spChg chg="mod">
          <ac:chgData name="류인애" userId="c2b9afcd-a51f-4fcf-b48b-d016c59b5544" providerId="ADAL" clId="{051461F2-BE5F-4C77-8305-8BA797091291}" dt="2023-10-16T04:47:04.199" v="2558" actId="20577"/>
          <ac:spMkLst>
            <pc:docMk/>
            <pc:sldMk cId="3210620096" sldId="261"/>
            <ac:spMk id="10" creationId="{D4C792DF-578B-F96E-7FC6-520C6FCF2F9F}"/>
          </ac:spMkLst>
        </pc:spChg>
        <pc:spChg chg="add mod">
          <ac:chgData name="류인애" userId="c2b9afcd-a51f-4fcf-b48b-d016c59b5544" providerId="ADAL" clId="{051461F2-BE5F-4C77-8305-8BA797091291}" dt="2023-10-16T04:01:05.704" v="1404" actId="1076"/>
          <ac:spMkLst>
            <pc:docMk/>
            <pc:sldMk cId="3210620096" sldId="261"/>
            <ac:spMk id="16" creationId="{E7B2F3CA-8B41-0D96-0A2D-B3865DC84F0B}"/>
          </ac:spMkLst>
        </pc:spChg>
        <pc:spChg chg="add del mod">
          <ac:chgData name="류인애" userId="c2b9afcd-a51f-4fcf-b48b-d016c59b5544" providerId="ADAL" clId="{051461F2-BE5F-4C77-8305-8BA797091291}" dt="2023-10-16T02:15:45.091" v="1185"/>
          <ac:spMkLst>
            <pc:docMk/>
            <pc:sldMk cId="3210620096" sldId="261"/>
            <ac:spMk id="19" creationId="{E1935D44-46C0-1610-7CC5-2BE28CDC5426}"/>
          </ac:spMkLst>
        </pc:spChg>
        <pc:grpChg chg="del">
          <ac:chgData name="류인애" userId="c2b9afcd-a51f-4fcf-b48b-d016c59b5544" providerId="ADAL" clId="{051461F2-BE5F-4C77-8305-8BA797091291}" dt="2023-10-16T02:11:26.336" v="1014" actId="478"/>
          <ac:grpSpMkLst>
            <pc:docMk/>
            <pc:sldMk cId="3210620096" sldId="261"/>
            <ac:grpSpMk id="40" creationId="{C33C5AA9-39F4-13A6-C5DD-2FE90A34CF29}"/>
          </ac:grpSpMkLst>
        </pc:grpChg>
        <pc:picChg chg="add mod">
          <ac:chgData name="류인애" userId="c2b9afcd-a51f-4fcf-b48b-d016c59b5544" providerId="ADAL" clId="{051461F2-BE5F-4C77-8305-8BA797091291}" dt="2023-10-16T03:58:08.106" v="1195" actId="1076"/>
          <ac:picMkLst>
            <pc:docMk/>
            <pc:sldMk cId="3210620096" sldId="261"/>
            <ac:picMk id="6" creationId="{40755A83-7B8D-7C6A-B4CA-D69D5D23CF2F}"/>
          </ac:picMkLst>
        </pc:picChg>
      </pc:sldChg>
      <pc:sldChg chg="addSp delSp modSp add mod">
        <pc:chgData name="류인애" userId="c2b9afcd-a51f-4fcf-b48b-d016c59b5544" providerId="ADAL" clId="{051461F2-BE5F-4C77-8305-8BA797091291}" dt="2023-10-16T04:47:15.327" v="2559"/>
        <pc:sldMkLst>
          <pc:docMk/>
          <pc:sldMk cId="90624739" sldId="262"/>
        </pc:sldMkLst>
        <pc:spChg chg="mod">
          <ac:chgData name="류인애" userId="c2b9afcd-a51f-4fcf-b48b-d016c59b5544" providerId="ADAL" clId="{051461F2-BE5F-4C77-8305-8BA797091291}" dt="2023-10-16T03:58:27.445" v="1202" actId="1035"/>
          <ac:spMkLst>
            <pc:docMk/>
            <pc:sldMk cId="90624739" sldId="262"/>
            <ac:spMk id="8" creationId="{1587EBD9-2F9A-3C7C-E294-8828083AC72B}"/>
          </ac:spMkLst>
        </pc:spChg>
        <pc:spChg chg="mod">
          <ac:chgData name="류인애" userId="c2b9afcd-a51f-4fcf-b48b-d016c59b5544" providerId="ADAL" clId="{051461F2-BE5F-4C77-8305-8BA797091291}" dt="2023-10-16T04:47:15.327" v="2559"/>
          <ac:spMkLst>
            <pc:docMk/>
            <pc:sldMk cId="90624739" sldId="262"/>
            <ac:spMk id="10" creationId="{D4C792DF-578B-F96E-7FC6-520C6FCF2F9F}"/>
          </ac:spMkLst>
        </pc:spChg>
        <pc:spChg chg="mod">
          <ac:chgData name="류인애" userId="c2b9afcd-a51f-4fcf-b48b-d016c59b5544" providerId="ADAL" clId="{051461F2-BE5F-4C77-8305-8BA797091291}" dt="2023-10-16T04:12:43.168" v="1671" actId="20577"/>
          <ac:spMkLst>
            <pc:docMk/>
            <pc:sldMk cId="90624739" sldId="262"/>
            <ac:spMk id="16" creationId="{E7B2F3CA-8B41-0D96-0A2D-B3865DC84F0B}"/>
          </ac:spMkLst>
        </pc:spChg>
        <pc:picChg chg="add mod ord">
          <ac:chgData name="류인애" userId="c2b9afcd-a51f-4fcf-b48b-d016c59b5544" providerId="ADAL" clId="{051461F2-BE5F-4C77-8305-8BA797091291}" dt="2023-10-16T03:58:02.623" v="1194" actId="1076"/>
          <ac:picMkLst>
            <pc:docMk/>
            <pc:sldMk cId="90624739" sldId="262"/>
            <ac:picMk id="3" creationId="{656C3C59-4626-95D4-E8D6-1918204B4E33}"/>
          </ac:picMkLst>
        </pc:picChg>
        <pc:picChg chg="del">
          <ac:chgData name="류인애" userId="c2b9afcd-a51f-4fcf-b48b-d016c59b5544" providerId="ADAL" clId="{051461F2-BE5F-4C77-8305-8BA797091291}" dt="2023-10-16T02:16:11.713" v="1187" actId="478"/>
          <ac:picMkLst>
            <pc:docMk/>
            <pc:sldMk cId="90624739" sldId="262"/>
            <ac:picMk id="6" creationId="{40755A83-7B8D-7C6A-B4CA-D69D5D23CF2F}"/>
          </ac:picMkLst>
        </pc:picChg>
      </pc:sldChg>
      <pc:sldChg chg="addSp delSp modSp add mod">
        <pc:chgData name="류인애" userId="c2b9afcd-a51f-4fcf-b48b-d016c59b5544" providerId="ADAL" clId="{051461F2-BE5F-4C77-8305-8BA797091291}" dt="2023-10-16T04:47:19.668" v="2560"/>
        <pc:sldMkLst>
          <pc:docMk/>
          <pc:sldMk cId="809265949" sldId="263"/>
        </pc:sldMkLst>
        <pc:spChg chg="mod">
          <ac:chgData name="류인애" userId="c2b9afcd-a51f-4fcf-b48b-d016c59b5544" providerId="ADAL" clId="{051461F2-BE5F-4C77-8305-8BA797091291}" dt="2023-10-16T04:02:34.981" v="1449" actId="1038"/>
          <ac:spMkLst>
            <pc:docMk/>
            <pc:sldMk cId="809265949" sldId="263"/>
            <ac:spMk id="8" creationId="{1587EBD9-2F9A-3C7C-E294-8828083AC72B}"/>
          </ac:spMkLst>
        </pc:spChg>
        <pc:spChg chg="mod">
          <ac:chgData name="류인애" userId="c2b9afcd-a51f-4fcf-b48b-d016c59b5544" providerId="ADAL" clId="{051461F2-BE5F-4C77-8305-8BA797091291}" dt="2023-10-16T04:47:19.668" v="2560"/>
          <ac:spMkLst>
            <pc:docMk/>
            <pc:sldMk cId="809265949" sldId="263"/>
            <ac:spMk id="10" creationId="{D4C792DF-578B-F96E-7FC6-520C6FCF2F9F}"/>
          </ac:spMkLst>
        </pc:spChg>
        <pc:spChg chg="mod">
          <ac:chgData name="류인애" userId="c2b9afcd-a51f-4fcf-b48b-d016c59b5544" providerId="ADAL" clId="{051461F2-BE5F-4C77-8305-8BA797091291}" dt="2023-10-16T04:24:48.576" v="2295" actId="20577"/>
          <ac:spMkLst>
            <pc:docMk/>
            <pc:sldMk cId="809265949" sldId="263"/>
            <ac:spMk id="16" creationId="{E7B2F3CA-8B41-0D96-0A2D-B3865DC84F0B}"/>
          </ac:spMkLst>
        </pc:spChg>
        <pc:picChg chg="del">
          <ac:chgData name="류인애" userId="c2b9afcd-a51f-4fcf-b48b-d016c59b5544" providerId="ADAL" clId="{051461F2-BE5F-4C77-8305-8BA797091291}" dt="2023-10-16T04:01:42.075" v="1406" actId="478"/>
          <ac:picMkLst>
            <pc:docMk/>
            <pc:sldMk cId="809265949" sldId="263"/>
            <ac:picMk id="3" creationId="{656C3C59-4626-95D4-E8D6-1918204B4E33}"/>
          </ac:picMkLst>
        </pc:picChg>
        <pc:picChg chg="add mod ord">
          <ac:chgData name="류인애" userId="c2b9afcd-a51f-4fcf-b48b-d016c59b5544" providerId="ADAL" clId="{051461F2-BE5F-4C77-8305-8BA797091291}" dt="2023-10-16T04:02:32.596" v="1448" actId="1038"/>
          <ac:picMkLst>
            <pc:docMk/>
            <pc:sldMk cId="809265949" sldId="263"/>
            <ac:picMk id="4" creationId="{0753E576-729E-F394-40E8-254A93788CB6}"/>
          </ac:picMkLst>
        </pc:picChg>
      </pc:sldChg>
      <pc:sldChg chg="addSp delSp modSp add mod">
        <pc:chgData name="류인애" userId="c2b9afcd-a51f-4fcf-b48b-d016c59b5544" providerId="ADAL" clId="{051461F2-BE5F-4C77-8305-8BA797091291}" dt="2023-10-16T04:47:23.012" v="2561"/>
        <pc:sldMkLst>
          <pc:docMk/>
          <pc:sldMk cId="80074501" sldId="264"/>
        </pc:sldMkLst>
        <pc:spChg chg="mod">
          <ac:chgData name="류인애" userId="c2b9afcd-a51f-4fcf-b48b-d016c59b5544" providerId="ADAL" clId="{051461F2-BE5F-4C77-8305-8BA797091291}" dt="2023-10-16T04:16:07.615" v="1728" actId="1038"/>
          <ac:spMkLst>
            <pc:docMk/>
            <pc:sldMk cId="80074501" sldId="264"/>
            <ac:spMk id="8" creationId="{1587EBD9-2F9A-3C7C-E294-8828083AC72B}"/>
          </ac:spMkLst>
        </pc:spChg>
        <pc:spChg chg="mod">
          <ac:chgData name="류인애" userId="c2b9afcd-a51f-4fcf-b48b-d016c59b5544" providerId="ADAL" clId="{051461F2-BE5F-4C77-8305-8BA797091291}" dt="2023-10-16T04:47:23.012" v="2561"/>
          <ac:spMkLst>
            <pc:docMk/>
            <pc:sldMk cId="80074501" sldId="264"/>
            <ac:spMk id="10" creationId="{D4C792DF-578B-F96E-7FC6-520C6FCF2F9F}"/>
          </ac:spMkLst>
        </pc:spChg>
        <pc:spChg chg="mod">
          <ac:chgData name="류인애" userId="c2b9afcd-a51f-4fcf-b48b-d016c59b5544" providerId="ADAL" clId="{051461F2-BE5F-4C77-8305-8BA797091291}" dt="2023-10-16T04:11:31.905" v="1611" actId="20577"/>
          <ac:spMkLst>
            <pc:docMk/>
            <pc:sldMk cId="80074501" sldId="264"/>
            <ac:spMk id="16" creationId="{E7B2F3CA-8B41-0D96-0A2D-B3865DC84F0B}"/>
          </ac:spMkLst>
        </pc:spChg>
        <pc:picChg chg="add del mod ord">
          <ac:chgData name="류인애" userId="c2b9afcd-a51f-4fcf-b48b-d016c59b5544" providerId="ADAL" clId="{051461F2-BE5F-4C77-8305-8BA797091291}" dt="2023-10-16T04:15:43.754" v="1720" actId="478"/>
          <ac:picMkLst>
            <pc:docMk/>
            <pc:sldMk cId="80074501" sldId="264"/>
            <ac:picMk id="3" creationId="{EA0B0FB1-3EE5-634C-2146-1095E62B36F7}"/>
          </ac:picMkLst>
        </pc:picChg>
        <pc:picChg chg="del">
          <ac:chgData name="류인애" userId="c2b9afcd-a51f-4fcf-b48b-d016c59b5544" providerId="ADAL" clId="{051461F2-BE5F-4C77-8305-8BA797091291}" dt="2023-10-16T04:09:56.766" v="1463" actId="478"/>
          <ac:picMkLst>
            <pc:docMk/>
            <pc:sldMk cId="80074501" sldId="264"/>
            <ac:picMk id="4" creationId="{0753E576-729E-F394-40E8-254A93788CB6}"/>
          </ac:picMkLst>
        </pc:picChg>
        <pc:picChg chg="add mod ord">
          <ac:chgData name="류인애" userId="c2b9afcd-a51f-4fcf-b48b-d016c59b5544" providerId="ADAL" clId="{051461F2-BE5F-4C77-8305-8BA797091291}" dt="2023-10-16T04:15:57.767" v="1725" actId="167"/>
          <ac:picMkLst>
            <pc:docMk/>
            <pc:sldMk cId="80074501" sldId="264"/>
            <ac:picMk id="6" creationId="{BE89A95A-0F67-8FF6-2555-2F71C631B744}"/>
          </ac:picMkLst>
        </pc:picChg>
      </pc:sldChg>
      <pc:sldChg chg="addSp delSp modSp add mod">
        <pc:chgData name="류인애" userId="c2b9afcd-a51f-4fcf-b48b-d016c59b5544" providerId="ADAL" clId="{051461F2-BE5F-4C77-8305-8BA797091291}" dt="2023-10-16T04:59:42.922" v="2600" actId="20577"/>
        <pc:sldMkLst>
          <pc:docMk/>
          <pc:sldMk cId="3960142024" sldId="265"/>
        </pc:sldMkLst>
        <pc:spChg chg="mod">
          <ac:chgData name="류인애" userId="c2b9afcd-a51f-4fcf-b48b-d016c59b5544" providerId="ADAL" clId="{051461F2-BE5F-4C77-8305-8BA797091291}" dt="2023-10-16T04:16:42.121" v="1738" actId="1035"/>
          <ac:spMkLst>
            <pc:docMk/>
            <pc:sldMk cId="3960142024" sldId="265"/>
            <ac:spMk id="8" creationId="{1587EBD9-2F9A-3C7C-E294-8828083AC72B}"/>
          </ac:spMkLst>
        </pc:spChg>
        <pc:spChg chg="mod">
          <ac:chgData name="류인애" userId="c2b9afcd-a51f-4fcf-b48b-d016c59b5544" providerId="ADAL" clId="{051461F2-BE5F-4C77-8305-8BA797091291}" dt="2023-10-16T04:47:25.198" v="2562"/>
          <ac:spMkLst>
            <pc:docMk/>
            <pc:sldMk cId="3960142024" sldId="265"/>
            <ac:spMk id="10" creationId="{D4C792DF-578B-F96E-7FC6-520C6FCF2F9F}"/>
          </ac:spMkLst>
        </pc:spChg>
        <pc:spChg chg="mod">
          <ac:chgData name="류인애" userId="c2b9afcd-a51f-4fcf-b48b-d016c59b5544" providerId="ADAL" clId="{051461F2-BE5F-4C77-8305-8BA797091291}" dt="2023-10-16T04:59:42.922" v="2600" actId="20577"/>
          <ac:spMkLst>
            <pc:docMk/>
            <pc:sldMk cId="3960142024" sldId="265"/>
            <ac:spMk id="16" creationId="{E7B2F3CA-8B41-0D96-0A2D-B3865DC84F0B}"/>
          </ac:spMkLst>
        </pc:spChg>
        <pc:picChg chg="del">
          <ac:chgData name="류인애" userId="c2b9afcd-a51f-4fcf-b48b-d016c59b5544" providerId="ADAL" clId="{051461F2-BE5F-4C77-8305-8BA797091291}" dt="2023-10-16T04:14:03.819" v="1676" actId="478"/>
          <ac:picMkLst>
            <pc:docMk/>
            <pc:sldMk cId="3960142024" sldId="265"/>
            <ac:picMk id="3" creationId="{EA0B0FB1-3EE5-634C-2146-1095E62B36F7}"/>
          </ac:picMkLst>
        </pc:picChg>
        <pc:picChg chg="add del mod ord">
          <ac:chgData name="류인애" userId="c2b9afcd-a51f-4fcf-b48b-d016c59b5544" providerId="ADAL" clId="{051461F2-BE5F-4C77-8305-8BA797091291}" dt="2023-10-16T04:16:14.290" v="1729" actId="478"/>
          <ac:picMkLst>
            <pc:docMk/>
            <pc:sldMk cId="3960142024" sldId="265"/>
            <ac:picMk id="4" creationId="{7C0BA531-0AE6-41F9-CC99-BC709BCCE06F}"/>
          </ac:picMkLst>
        </pc:picChg>
        <pc:picChg chg="add mod ord">
          <ac:chgData name="류인애" userId="c2b9afcd-a51f-4fcf-b48b-d016c59b5544" providerId="ADAL" clId="{051461F2-BE5F-4C77-8305-8BA797091291}" dt="2023-10-16T04:16:34.914" v="1734" actId="167"/>
          <ac:picMkLst>
            <pc:docMk/>
            <pc:sldMk cId="3960142024" sldId="265"/>
            <ac:picMk id="6" creationId="{BE16E9A1-6A9F-8C7E-43B5-A052A214A21D}"/>
          </ac:picMkLst>
        </pc:picChg>
      </pc:sldChg>
      <pc:sldChg chg="addSp delSp modSp add mod">
        <pc:chgData name="류인애" userId="c2b9afcd-a51f-4fcf-b48b-d016c59b5544" providerId="ADAL" clId="{051461F2-BE5F-4C77-8305-8BA797091291}" dt="2023-10-16T05:00:26.334" v="2614" actId="20577"/>
        <pc:sldMkLst>
          <pc:docMk/>
          <pc:sldMk cId="3557454674" sldId="266"/>
        </pc:sldMkLst>
        <pc:spChg chg="mod">
          <ac:chgData name="류인애" userId="c2b9afcd-a51f-4fcf-b48b-d016c59b5544" providerId="ADAL" clId="{051461F2-BE5F-4C77-8305-8BA797091291}" dt="2023-10-16T04:17:33.758" v="1773" actId="1037"/>
          <ac:spMkLst>
            <pc:docMk/>
            <pc:sldMk cId="3557454674" sldId="266"/>
            <ac:spMk id="8" creationId="{1587EBD9-2F9A-3C7C-E294-8828083AC72B}"/>
          </ac:spMkLst>
        </pc:spChg>
        <pc:spChg chg="mod">
          <ac:chgData name="류인애" userId="c2b9afcd-a51f-4fcf-b48b-d016c59b5544" providerId="ADAL" clId="{051461F2-BE5F-4C77-8305-8BA797091291}" dt="2023-10-16T05:00:26.334" v="2614" actId="20577"/>
          <ac:spMkLst>
            <pc:docMk/>
            <pc:sldMk cId="3557454674" sldId="266"/>
            <ac:spMk id="16" creationId="{E7B2F3CA-8B41-0D96-0A2D-B3865DC84F0B}"/>
          </ac:spMkLst>
        </pc:spChg>
        <pc:picChg chg="add mod ord">
          <ac:chgData name="류인애" userId="c2b9afcd-a51f-4fcf-b48b-d016c59b5544" providerId="ADAL" clId="{051461F2-BE5F-4C77-8305-8BA797091291}" dt="2023-10-16T04:17:24.617" v="1748" actId="167"/>
          <ac:picMkLst>
            <pc:docMk/>
            <pc:sldMk cId="3557454674" sldId="266"/>
            <ac:picMk id="3" creationId="{4A21EAC6-799F-4BED-FE4E-CC8E030F1EDA}"/>
          </ac:picMkLst>
        </pc:picChg>
        <pc:picChg chg="del">
          <ac:chgData name="류인애" userId="c2b9afcd-a51f-4fcf-b48b-d016c59b5544" providerId="ADAL" clId="{051461F2-BE5F-4C77-8305-8BA797091291}" dt="2023-10-16T04:17:03.129" v="1743" actId="478"/>
          <ac:picMkLst>
            <pc:docMk/>
            <pc:sldMk cId="3557454674" sldId="266"/>
            <ac:picMk id="6" creationId="{BE16E9A1-6A9F-8C7E-43B5-A052A214A21D}"/>
          </ac:picMkLst>
        </pc:picChg>
      </pc:sldChg>
      <pc:sldChg chg="addSp delSp modSp add mod">
        <pc:chgData name="류인애" userId="c2b9afcd-a51f-4fcf-b48b-d016c59b5544" providerId="ADAL" clId="{051461F2-BE5F-4C77-8305-8BA797091291}" dt="2023-10-16T04:47:27.562" v="2563"/>
        <pc:sldMkLst>
          <pc:docMk/>
          <pc:sldMk cId="4043280120" sldId="267"/>
        </pc:sldMkLst>
        <pc:spChg chg="mod">
          <ac:chgData name="류인애" userId="c2b9afcd-a51f-4fcf-b48b-d016c59b5544" providerId="ADAL" clId="{051461F2-BE5F-4C77-8305-8BA797091291}" dt="2023-10-16T04:21:10.567" v="1957" actId="1038"/>
          <ac:spMkLst>
            <pc:docMk/>
            <pc:sldMk cId="4043280120" sldId="267"/>
            <ac:spMk id="8" creationId="{1587EBD9-2F9A-3C7C-E294-8828083AC72B}"/>
          </ac:spMkLst>
        </pc:spChg>
        <pc:spChg chg="mod">
          <ac:chgData name="류인애" userId="c2b9afcd-a51f-4fcf-b48b-d016c59b5544" providerId="ADAL" clId="{051461F2-BE5F-4C77-8305-8BA797091291}" dt="2023-10-16T04:47:27.562" v="2563"/>
          <ac:spMkLst>
            <pc:docMk/>
            <pc:sldMk cId="4043280120" sldId="267"/>
            <ac:spMk id="10" creationId="{D4C792DF-578B-F96E-7FC6-520C6FCF2F9F}"/>
          </ac:spMkLst>
        </pc:spChg>
        <pc:spChg chg="mod">
          <ac:chgData name="류인애" userId="c2b9afcd-a51f-4fcf-b48b-d016c59b5544" providerId="ADAL" clId="{051461F2-BE5F-4C77-8305-8BA797091291}" dt="2023-10-16T04:21:57.224" v="2103" actId="20577"/>
          <ac:spMkLst>
            <pc:docMk/>
            <pc:sldMk cId="4043280120" sldId="267"/>
            <ac:spMk id="16" creationId="{E7B2F3CA-8B41-0D96-0A2D-B3865DC84F0B}"/>
          </ac:spMkLst>
        </pc:spChg>
        <pc:picChg chg="del">
          <ac:chgData name="류인애" userId="c2b9afcd-a51f-4fcf-b48b-d016c59b5544" providerId="ADAL" clId="{051461F2-BE5F-4C77-8305-8BA797091291}" dt="2023-10-16T04:20:13.295" v="1920" actId="478"/>
          <ac:picMkLst>
            <pc:docMk/>
            <pc:sldMk cId="4043280120" sldId="267"/>
            <ac:picMk id="3" creationId="{4A21EAC6-799F-4BED-FE4E-CC8E030F1EDA}"/>
          </ac:picMkLst>
        </pc:picChg>
        <pc:picChg chg="add mod ord">
          <ac:chgData name="류인애" userId="c2b9afcd-a51f-4fcf-b48b-d016c59b5544" providerId="ADAL" clId="{051461F2-BE5F-4C77-8305-8BA797091291}" dt="2023-10-16T04:20:28.391" v="1925" actId="167"/>
          <ac:picMkLst>
            <pc:docMk/>
            <pc:sldMk cId="4043280120" sldId="267"/>
            <ac:picMk id="4" creationId="{2B2A6497-F7A3-8E12-0B73-58002AB42FD7}"/>
          </ac:picMkLst>
        </pc:picChg>
      </pc:sldChg>
      <pc:sldChg chg="addSp delSp modSp add mod">
        <pc:chgData name="류인애" userId="c2b9afcd-a51f-4fcf-b48b-d016c59b5544" providerId="ADAL" clId="{051461F2-BE5F-4C77-8305-8BA797091291}" dt="2023-10-16T04:47:47.973" v="2591" actId="20577"/>
        <pc:sldMkLst>
          <pc:docMk/>
          <pc:sldMk cId="2254220439" sldId="268"/>
        </pc:sldMkLst>
        <pc:spChg chg="add mod">
          <ac:chgData name="류인애" userId="c2b9afcd-a51f-4fcf-b48b-d016c59b5544" providerId="ADAL" clId="{051461F2-BE5F-4C77-8305-8BA797091291}" dt="2023-10-16T04:45:05.483" v="2392" actId="14100"/>
          <ac:spMkLst>
            <pc:docMk/>
            <pc:sldMk cId="2254220439" sldId="268"/>
            <ac:spMk id="5" creationId="{2D893A04-67DC-6306-1893-8B6B9E05EF04}"/>
          </ac:spMkLst>
        </pc:spChg>
        <pc:spChg chg="add mod">
          <ac:chgData name="류인애" userId="c2b9afcd-a51f-4fcf-b48b-d016c59b5544" providerId="ADAL" clId="{051461F2-BE5F-4C77-8305-8BA797091291}" dt="2023-10-16T04:46:12.056" v="2502" actId="20577"/>
          <ac:spMkLst>
            <pc:docMk/>
            <pc:sldMk cId="2254220439" sldId="268"/>
            <ac:spMk id="6" creationId="{7481CA0C-5A18-FA3A-04B7-20F301BAAAAE}"/>
          </ac:spMkLst>
        </pc:spChg>
        <pc:spChg chg="mod">
          <ac:chgData name="류인애" userId="c2b9afcd-a51f-4fcf-b48b-d016c59b5544" providerId="ADAL" clId="{051461F2-BE5F-4C77-8305-8BA797091291}" dt="2023-10-16T04:47:47.973" v="2591" actId="20577"/>
          <ac:spMkLst>
            <pc:docMk/>
            <pc:sldMk cId="2254220439" sldId="268"/>
            <ac:spMk id="10" creationId="{D4C792DF-578B-F96E-7FC6-520C6FCF2F9F}"/>
          </ac:spMkLst>
        </pc:spChg>
        <pc:spChg chg="del">
          <ac:chgData name="류인애" userId="c2b9afcd-a51f-4fcf-b48b-d016c59b5544" providerId="ADAL" clId="{051461F2-BE5F-4C77-8305-8BA797091291}" dt="2023-10-16T04:43:28.116" v="2369" actId="478"/>
          <ac:spMkLst>
            <pc:docMk/>
            <pc:sldMk cId="2254220439" sldId="268"/>
            <ac:spMk id="16" creationId="{E7B2F3CA-8B41-0D96-0A2D-B3865DC84F0B}"/>
          </ac:spMkLst>
        </pc:spChg>
        <pc:picChg chg="add mod">
          <ac:chgData name="류인애" userId="c2b9afcd-a51f-4fcf-b48b-d016c59b5544" providerId="ADAL" clId="{051461F2-BE5F-4C77-8305-8BA797091291}" dt="2023-10-16T04:43:41.002" v="2372" actId="14100"/>
          <ac:picMkLst>
            <pc:docMk/>
            <pc:sldMk cId="2254220439" sldId="268"/>
            <ac:picMk id="3" creationId="{70D7D7B5-BA3F-A779-ABB1-729FB86E34BC}"/>
          </ac:picMkLst>
        </pc:picChg>
        <pc:picChg chg="del">
          <ac:chgData name="류인애" userId="c2b9afcd-a51f-4fcf-b48b-d016c59b5544" providerId="ADAL" clId="{051461F2-BE5F-4C77-8305-8BA797091291}" dt="2023-10-16T04:41:34.995" v="2368" actId="478"/>
          <ac:picMkLst>
            <pc:docMk/>
            <pc:sldMk cId="2254220439" sldId="268"/>
            <ac:picMk id="4" creationId="{2B2A6497-F7A3-8E12-0B73-58002AB42FD7}"/>
          </ac:picMkLst>
        </pc:picChg>
      </pc:sldChg>
      <pc:sldChg chg="addSp delSp modSp add del mod">
        <pc:chgData name="류인애" userId="c2b9afcd-a51f-4fcf-b48b-d016c59b5544" providerId="ADAL" clId="{051461F2-BE5F-4C77-8305-8BA797091291}" dt="2023-10-25T03:59:32.560" v="3418" actId="47"/>
        <pc:sldMkLst>
          <pc:docMk/>
          <pc:sldMk cId="966041006" sldId="269"/>
        </pc:sldMkLst>
        <pc:spChg chg="add del mod">
          <ac:chgData name="류인애" userId="c2b9afcd-a51f-4fcf-b48b-d016c59b5544" providerId="ADAL" clId="{051461F2-BE5F-4C77-8305-8BA797091291}" dt="2023-10-25T01:42:24.557" v="2704" actId="478"/>
          <ac:spMkLst>
            <pc:docMk/>
            <pc:sldMk cId="966041006" sldId="269"/>
            <ac:spMk id="4" creationId="{EAB434E4-8309-432D-F83A-2744107BB105}"/>
          </ac:spMkLst>
        </pc:spChg>
        <pc:spChg chg="del">
          <ac:chgData name="류인애" userId="c2b9afcd-a51f-4fcf-b48b-d016c59b5544" providerId="ADAL" clId="{051461F2-BE5F-4C77-8305-8BA797091291}" dt="2023-10-25T01:33:09.495" v="2616" actId="478"/>
          <ac:spMkLst>
            <pc:docMk/>
            <pc:sldMk cId="966041006" sldId="269"/>
            <ac:spMk id="5" creationId="{2D893A04-67DC-6306-1893-8B6B9E05EF04}"/>
          </ac:spMkLst>
        </pc:spChg>
        <pc:spChg chg="del">
          <ac:chgData name="류인애" userId="c2b9afcd-a51f-4fcf-b48b-d016c59b5544" providerId="ADAL" clId="{051461F2-BE5F-4C77-8305-8BA797091291}" dt="2023-10-25T01:33:09.495" v="2616" actId="478"/>
          <ac:spMkLst>
            <pc:docMk/>
            <pc:sldMk cId="966041006" sldId="269"/>
            <ac:spMk id="6" creationId="{7481CA0C-5A18-FA3A-04B7-20F301BAAAAE}"/>
          </ac:spMkLst>
        </pc:spChg>
        <pc:spChg chg="del">
          <ac:chgData name="류인애" userId="c2b9afcd-a51f-4fcf-b48b-d016c59b5544" providerId="ADAL" clId="{051461F2-BE5F-4C77-8305-8BA797091291}" dt="2023-10-25T01:33:09.495" v="2616" actId="478"/>
          <ac:spMkLst>
            <pc:docMk/>
            <pc:sldMk cId="966041006" sldId="269"/>
            <ac:spMk id="8" creationId="{1587EBD9-2F9A-3C7C-E294-8828083AC72B}"/>
          </ac:spMkLst>
        </pc:spChg>
        <pc:spChg chg="mod">
          <ac:chgData name="류인애" userId="c2b9afcd-a51f-4fcf-b48b-d016c59b5544" providerId="ADAL" clId="{051461F2-BE5F-4C77-8305-8BA797091291}" dt="2023-10-25T02:08:38.149" v="3101"/>
          <ac:spMkLst>
            <pc:docMk/>
            <pc:sldMk cId="966041006" sldId="269"/>
            <ac:spMk id="10" creationId="{D4C792DF-578B-F96E-7FC6-520C6FCF2F9F}"/>
          </ac:spMkLst>
        </pc:spChg>
        <pc:graphicFrameChg chg="add del mod modGraphic">
          <ac:chgData name="류인애" userId="c2b9afcd-a51f-4fcf-b48b-d016c59b5544" providerId="ADAL" clId="{051461F2-BE5F-4C77-8305-8BA797091291}" dt="2023-10-25T01:49:23.307" v="2740" actId="478"/>
          <ac:graphicFrameMkLst>
            <pc:docMk/>
            <pc:sldMk cId="966041006" sldId="269"/>
            <ac:graphicFrameMk id="11" creationId="{805A13EF-62C7-231A-A030-35BE77C6B8D6}"/>
          </ac:graphicFrameMkLst>
        </pc:graphicFrameChg>
        <pc:graphicFrameChg chg="add del mod modGraphic">
          <ac:chgData name="류인애" userId="c2b9afcd-a51f-4fcf-b48b-d016c59b5544" providerId="ADAL" clId="{051461F2-BE5F-4C77-8305-8BA797091291}" dt="2023-10-25T01:49:54.543" v="2748" actId="3680"/>
          <ac:graphicFrameMkLst>
            <pc:docMk/>
            <pc:sldMk cId="966041006" sldId="269"/>
            <ac:graphicFrameMk id="12" creationId="{D57B587F-4AAA-1DA9-B7BC-2187BC86457E}"/>
          </ac:graphicFrameMkLst>
        </pc:graphicFrameChg>
        <pc:graphicFrameChg chg="add mod modGraphic">
          <ac:chgData name="류인애" userId="c2b9afcd-a51f-4fcf-b48b-d016c59b5544" providerId="ADAL" clId="{051461F2-BE5F-4C77-8305-8BA797091291}" dt="2023-10-25T02:09:25.596" v="3114" actId="20577"/>
          <ac:graphicFrameMkLst>
            <pc:docMk/>
            <pc:sldMk cId="966041006" sldId="269"/>
            <ac:graphicFrameMk id="13" creationId="{ED5AA93A-BDAA-03F7-B19A-A6003A7707A9}"/>
          </ac:graphicFrameMkLst>
        </pc:graphicFrameChg>
        <pc:picChg chg="del">
          <ac:chgData name="류인애" userId="c2b9afcd-a51f-4fcf-b48b-d016c59b5544" providerId="ADAL" clId="{051461F2-BE5F-4C77-8305-8BA797091291}" dt="2023-10-25T01:33:10.860" v="2617" actId="478"/>
          <ac:picMkLst>
            <pc:docMk/>
            <pc:sldMk cId="966041006" sldId="269"/>
            <ac:picMk id="3" creationId="{70D7D7B5-BA3F-A779-ABB1-729FB86E34BC}"/>
          </ac:picMkLst>
        </pc:picChg>
        <pc:picChg chg="add del mod">
          <ac:chgData name="류인애" userId="c2b9afcd-a51f-4fcf-b48b-d016c59b5544" providerId="ADAL" clId="{051461F2-BE5F-4C77-8305-8BA797091291}" dt="2023-10-25T01:42:21.926" v="2702" actId="478"/>
          <ac:picMkLst>
            <pc:docMk/>
            <pc:sldMk cId="966041006" sldId="269"/>
            <ac:picMk id="1026" creationId="{351019EF-46DD-B916-5978-52691F8270EC}"/>
          </ac:picMkLst>
        </pc:picChg>
      </pc:sldChg>
      <pc:sldChg chg="modSp add mod ord">
        <pc:chgData name="류인애" userId="c2b9afcd-a51f-4fcf-b48b-d016c59b5544" providerId="ADAL" clId="{051461F2-BE5F-4C77-8305-8BA797091291}" dt="2023-10-25T04:09:38.656" v="3599" actId="207"/>
        <pc:sldMkLst>
          <pc:docMk/>
          <pc:sldMk cId="3344041072" sldId="270"/>
        </pc:sldMkLst>
        <pc:spChg chg="mod">
          <ac:chgData name="류인애" userId="c2b9afcd-a51f-4fcf-b48b-d016c59b5544" providerId="ADAL" clId="{051461F2-BE5F-4C77-8305-8BA797091291}" dt="2023-10-25T04:09:38.656" v="3599" actId="207"/>
          <ac:spMkLst>
            <pc:docMk/>
            <pc:sldMk cId="3344041072" sldId="270"/>
            <ac:spMk id="4" creationId="{EAB434E4-8309-432D-F83A-2744107BB105}"/>
          </ac:spMkLst>
        </pc:spChg>
        <pc:spChg chg="mod">
          <ac:chgData name="류인애" userId="c2b9afcd-a51f-4fcf-b48b-d016c59b5544" providerId="ADAL" clId="{051461F2-BE5F-4C77-8305-8BA797091291}" dt="2023-10-25T02:08:09.886" v="3096" actId="20577"/>
          <ac:spMkLst>
            <pc:docMk/>
            <pc:sldMk cId="3344041072" sldId="270"/>
            <ac:spMk id="10" creationId="{D4C792DF-578B-F96E-7FC6-520C6FCF2F9F}"/>
          </ac:spMkLst>
        </pc:spChg>
      </pc:sldChg>
      <pc:sldChg chg="addSp delSp modSp add del mod">
        <pc:chgData name="류인애" userId="c2b9afcd-a51f-4fcf-b48b-d016c59b5544" providerId="ADAL" clId="{051461F2-BE5F-4C77-8305-8BA797091291}" dt="2023-10-25T04:34:15.644" v="4266" actId="47"/>
        <pc:sldMkLst>
          <pc:docMk/>
          <pc:sldMk cId="2576659644" sldId="271"/>
        </pc:sldMkLst>
        <pc:spChg chg="mod">
          <ac:chgData name="류인애" userId="c2b9afcd-a51f-4fcf-b48b-d016c59b5544" providerId="ADAL" clId="{051461F2-BE5F-4C77-8305-8BA797091291}" dt="2023-10-25T04:06:21.585" v="3563" actId="6549"/>
          <ac:spMkLst>
            <pc:docMk/>
            <pc:sldMk cId="2576659644" sldId="271"/>
            <ac:spMk id="10" creationId="{D4C792DF-578B-F96E-7FC6-520C6FCF2F9F}"/>
          </ac:spMkLst>
        </pc:spChg>
        <pc:graphicFrameChg chg="add mod modGraphic">
          <ac:chgData name="류인애" userId="c2b9afcd-a51f-4fcf-b48b-d016c59b5544" providerId="ADAL" clId="{051461F2-BE5F-4C77-8305-8BA797091291}" dt="2023-10-25T04:33:20.174" v="4260" actId="255"/>
          <ac:graphicFrameMkLst>
            <pc:docMk/>
            <pc:sldMk cId="2576659644" sldId="271"/>
            <ac:graphicFrameMk id="2" creationId="{009EA011-8730-E465-CB24-E234A83EC589}"/>
          </ac:graphicFrameMkLst>
        </pc:graphicFrameChg>
        <pc:graphicFrameChg chg="del">
          <ac:chgData name="류인애" userId="c2b9afcd-a51f-4fcf-b48b-d016c59b5544" providerId="ADAL" clId="{051461F2-BE5F-4C77-8305-8BA797091291}" dt="2023-10-25T02:09:36.759" v="3116" actId="478"/>
          <ac:graphicFrameMkLst>
            <pc:docMk/>
            <pc:sldMk cId="2576659644" sldId="271"/>
            <ac:graphicFrameMk id="13" creationId="{ED5AA93A-BDAA-03F7-B19A-A6003A7707A9}"/>
          </ac:graphicFrameMkLst>
        </pc:graphicFrameChg>
      </pc:sldChg>
      <pc:sldChg chg="addSp delSp modSp add mod">
        <pc:chgData name="류인애" userId="c2b9afcd-a51f-4fcf-b48b-d016c59b5544" providerId="ADAL" clId="{051461F2-BE5F-4C77-8305-8BA797091291}" dt="2023-10-25T04:37:04.256" v="4308" actId="20577"/>
        <pc:sldMkLst>
          <pc:docMk/>
          <pc:sldMk cId="1485941613" sldId="272"/>
        </pc:sldMkLst>
        <pc:spChg chg="add mod">
          <ac:chgData name="류인애" userId="c2b9afcd-a51f-4fcf-b48b-d016c59b5544" providerId="ADAL" clId="{051461F2-BE5F-4C77-8305-8BA797091291}" dt="2023-10-25T04:09:42.918" v="3600" actId="207"/>
          <ac:spMkLst>
            <pc:docMk/>
            <pc:sldMk cId="1485941613" sldId="272"/>
            <ac:spMk id="4" creationId="{957119EF-8DF6-D0B6-1599-0670CEEF294A}"/>
          </ac:spMkLst>
        </pc:spChg>
        <pc:spChg chg="add mod">
          <ac:chgData name="류인애" userId="c2b9afcd-a51f-4fcf-b48b-d016c59b5544" providerId="ADAL" clId="{051461F2-BE5F-4C77-8305-8BA797091291}" dt="2023-10-25T04:24:28.318" v="4201" actId="20577"/>
          <ac:spMkLst>
            <pc:docMk/>
            <pc:sldMk cId="1485941613" sldId="272"/>
            <ac:spMk id="5" creationId="{086131D4-9DC8-27C8-A0AB-D6AEFD3DE47A}"/>
          </ac:spMkLst>
        </pc:spChg>
        <pc:spChg chg="mod">
          <ac:chgData name="류인애" userId="c2b9afcd-a51f-4fcf-b48b-d016c59b5544" providerId="ADAL" clId="{051461F2-BE5F-4C77-8305-8BA797091291}" dt="2023-10-25T04:37:04.256" v="4308" actId="20577"/>
          <ac:spMkLst>
            <pc:docMk/>
            <pc:sldMk cId="1485941613" sldId="272"/>
            <ac:spMk id="10" creationId="{D4C792DF-578B-F96E-7FC6-520C6FCF2F9F}"/>
          </ac:spMkLst>
        </pc:spChg>
        <pc:graphicFrameChg chg="del">
          <ac:chgData name="류인애" userId="c2b9afcd-a51f-4fcf-b48b-d016c59b5544" providerId="ADAL" clId="{051461F2-BE5F-4C77-8305-8BA797091291}" dt="2023-10-25T04:06:44.768" v="3578" actId="478"/>
          <ac:graphicFrameMkLst>
            <pc:docMk/>
            <pc:sldMk cId="1485941613" sldId="272"/>
            <ac:graphicFrameMk id="2" creationId="{009EA011-8730-E465-CB24-E234A83EC589}"/>
          </ac:graphicFrameMkLst>
        </pc:graphicFrameChg>
        <pc:picChg chg="add mod">
          <ac:chgData name="류인애" userId="c2b9afcd-a51f-4fcf-b48b-d016c59b5544" providerId="ADAL" clId="{051461F2-BE5F-4C77-8305-8BA797091291}" dt="2023-10-25T04:09:03.749" v="3594" actId="1076"/>
          <ac:picMkLst>
            <pc:docMk/>
            <pc:sldMk cId="1485941613" sldId="272"/>
            <ac:picMk id="2050" creationId="{A2888E2C-B511-2F06-E704-B362EDDD3BC6}"/>
          </ac:picMkLst>
        </pc:picChg>
      </pc:sldChg>
      <pc:sldChg chg="modSp add mod">
        <pc:chgData name="류인애" userId="c2b9afcd-a51f-4fcf-b48b-d016c59b5544" providerId="ADAL" clId="{051461F2-BE5F-4C77-8305-8BA797091291}" dt="2023-10-25T04:35:59.612" v="4271" actId="20577"/>
        <pc:sldMkLst>
          <pc:docMk/>
          <pc:sldMk cId="3509212494" sldId="273"/>
        </pc:sldMkLst>
        <pc:spChg chg="mod">
          <ac:chgData name="류인애" userId="c2b9afcd-a51f-4fcf-b48b-d016c59b5544" providerId="ADAL" clId="{051461F2-BE5F-4C77-8305-8BA797091291}" dt="2023-10-25T04:35:59.612" v="4271" actId="20577"/>
          <ac:spMkLst>
            <pc:docMk/>
            <pc:sldMk cId="3509212494" sldId="273"/>
            <ac:spMk id="10" creationId="{D4C792DF-578B-F96E-7FC6-520C6FCF2F9F}"/>
          </ac:spMkLst>
        </pc:spChg>
        <pc:graphicFrameChg chg="mod modGraphic">
          <ac:chgData name="류인애" userId="c2b9afcd-a51f-4fcf-b48b-d016c59b5544" providerId="ADAL" clId="{051461F2-BE5F-4C77-8305-8BA797091291}" dt="2023-10-25T04:34:37.397" v="4269" actId="255"/>
          <ac:graphicFrameMkLst>
            <pc:docMk/>
            <pc:sldMk cId="3509212494" sldId="273"/>
            <ac:graphicFrameMk id="2" creationId="{009EA011-8730-E465-CB24-E234A83EC589}"/>
          </ac:graphicFrameMkLst>
        </pc:graphicFrameChg>
      </pc:sldChg>
      <pc:sldChg chg="add del">
        <pc:chgData name="류인애" userId="c2b9afcd-a51f-4fcf-b48b-d016c59b5544" providerId="ADAL" clId="{051461F2-BE5F-4C77-8305-8BA797091291}" dt="2023-10-25T04:37:47.503" v="4311" actId="47"/>
        <pc:sldMkLst>
          <pc:docMk/>
          <pc:sldMk cId="1182461504" sldId="274"/>
        </pc:sldMkLst>
      </pc:sldChg>
      <pc:sldChg chg="addSp delSp modSp add mod ord">
        <pc:chgData name="류인애" userId="c2b9afcd-a51f-4fcf-b48b-d016c59b5544" providerId="ADAL" clId="{051461F2-BE5F-4C77-8305-8BA797091291}" dt="2023-10-25T04:53:56.244" v="4389" actId="14100"/>
        <pc:sldMkLst>
          <pc:docMk/>
          <pc:sldMk cId="3105527583" sldId="275"/>
        </pc:sldMkLst>
        <pc:spChg chg="add del mod">
          <ac:chgData name="류인애" userId="c2b9afcd-a51f-4fcf-b48b-d016c59b5544" providerId="ADAL" clId="{051461F2-BE5F-4C77-8305-8BA797091291}" dt="2023-10-25T04:47:42.501" v="4353" actId="478"/>
          <ac:spMkLst>
            <pc:docMk/>
            <pc:sldMk cId="3105527583" sldId="275"/>
            <ac:spMk id="3" creationId="{F91A2CB5-0A07-054B-A222-30F3284CE792}"/>
          </ac:spMkLst>
        </pc:spChg>
        <pc:spChg chg="mod">
          <ac:chgData name="류인애" userId="c2b9afcd-a51f-4fcf-b48b-d016c59b5544" providerId="ADAL" clId="{051461F2-BE5F-4C77-8305-8BA797091291}" dt="2023-10-25T04:37:59.283" v="4323" actId="20577"/>
          <ac:spMkLst>
            <pc:docMk/>
            <pc:sldMk cId="3105527583" sldId="275"/>
            <ac:spMk id="10" creationId="{D4C792DF-578B-F96E-7FC6-520C6FCF2F9F}"/>
          </ac:spMkLst>
        </pc:spChg>
        <pc:spChg chg="add del mod">
          <ac:chgData name="류인애" userId="c2b9afcd-a51f-4fcf-b48b-d016c59b5544" providerId="ADAL" clId="{051461F2-BE5F-4C77-8305-8BA797091291}" dt="2023-10-25T04:53:10.430" v="4366" actId="478"/>
          <ac:spMkLst>
            <pc:docMk/>
            <pc:sldMk cId="3105527583" sldId="275"/>
            <ac:spMk id="12" creationId="{21F3CD42-98B4-12EA-1600-0F18478899C3}"/>
          </ac:spMkLst>
        </pc:spChg>
        <pc:spChg chg="add del">
          <ac:chgData name="류인애" userId="c2b9afcd-a51f-4fcf-b48b-d016c59b5544" providerId="ADAL" clId="{051461F2-BE5F-4C77-8305-8BA797091291}" dt="2023-10-25T04:53:21.868" v="4368" actId="22"/>
          <ac:spMkLst>
            <pc:docMk/>
            <pc:sldMk cId="3105527583" sldId="275"/>
            <ac:spMk id="14" creationId="{CFDBB971-A607-F8D7-0B45-B17969D4D6EC}"/>
          </ac:spMkLst>
        </pc:spChg>
        <pc:spChg chg="add mod">
          <ac:chgData name="류인애" userId="c2b9afcd-a51f-4fcf-b48b-d016c59b5544" providerId="ADAL" clId="{051461F2-BE5F-4C77-8305-8BA797091291}" dt="2023-10-25T04:53:56.244" v="4389" actId="14100"/>
          <ac:spMkLst>
            <pc:docMk/>
            <pc:sldMk cId="3105527583" sldId="275"/>
            <ac:spMk id="15" creationId="{D5DF2834-25E3-8CF4-0D00-8E148B17B959}"/>
          </ac:spMkLst>
        </pc:spChg>
        <pc:graphicFrameChg chg="del modGraphic">
          <ac:chgData name="류인애" userId="c2b9afcd-a51f-4fcf-b48b-d016c59b5544" providerId="ADAL" clId="{051461F2-BE5F-4C77-8305-8BA797091291}" dt="2023-10-25T04:46:56.078" v="4348" actId="478"/>
          <ac:graphicFrameMkLst>
            <pc:docMk/>
            <pc:sldMk cId="3105527583" sldId="275"/>
            <ac:graphicFrameMk id="2" creationId="{009EA011-8730-E465-CB24-E234A83EC589}"/>
          </ac:graphicFrameMkLst>
        </pc:graphicFrameChg>
        <pc:picChg chg="add mod">
          <ac:chgData name="류인애" userId="c2b9afcd-a51f-4fcf-b48b-d016c59b5544" providerId="ADAL" clId="{051461F2-BE5F-4C77-8305-8BA797091291}" dt="2023-10-25T04:52:24.445" v="4358" actId="14100"/>
          <ac:picMkLst>
            <pc:docMk/>
            <pc:sldMk cId="3105527583" sldId="275"/>
            <ac:picMk id="5" creationId="{FCA27553-53D3-E6EC-77EB-2BDBDAF79917}"/>
          </ac:picMkLst>
        </pc:picChg>
        <pc:picChg chg="add mod">
          <ac:chgData name="류인애" userId="c2b9afcd-a51f-4fcf-b48b-d016c59b5544" providerId="ADAL" clId="{051461F2-BE5F-4C77-8305-8BA797091291}" dt="2023-10-25T04:52:57.556" v="4363" actId="14100"/>
          <ac:picMkLst>
            <pc:docMk/>
            <pc:sldMk cId="3105527583" sldId="275"/>
            <ac:picMk id="8" creationId="{1C525BCB-BD10-EF12-659A-63157CE7A4AF}"/>
          </ac:picMkLst>
        </pc:picChg>
      </pc:sldChg>
      <pc:sldChg chg="modSp add mod ord">
        <pc:chgData name="류인애" userId="c2b9afcd-a51f-4fcf-b48b-d016c59b5544" providerId="ADAL" clId="{051461F2-BE5F-4C77-8305-8BA797091291}" dt="2023-11-01T04:40:48.112" v="5409"/>
        <pc:sldMkLst>
          <pc:docMk/>
          <pc:sldMk cId="1079796016" sldId="276"/>
        </pc:sldMkLst>
        <pc:graphicFrameChg chg="mod modGraphic">
          <ac:chgData name="류인애" userId="c2b9afcd-a51f-4fcf-b48b-d016c59b5544" providerId="ADAL" clId="{051461F2-BE5F-4C77-8305-8BA797091291}" dt="2023-11-01T04:40:48.112" v="5409"/>
          <ac:graphicFrameMkLst>
            <pc:docMk/>
            <pc:sldMk cId="1079796016" sldId="276"/>
            <ac:graphicFrameMk id="2" creationId="{009EA011-8730-E465-CB24-E234A83EC589}"/>
          </ac:graphicFrameMkLst>
        </pc:graphicFrameChg>
      </pc:sldChg>
      <pc:sldChg chg="addSp delSp modSp add mod">
        <pc:chgData name="류인애" userId="c2b9afcd-a51f-4fcf-b48b-d016c59b5544" providerId="ADAL" clId="{051461F2-BE5F-4C77-8305-8BA797091291}" dt="2023-11-01T04:21:38.427" v="5213" actId="20577"/>
        <pc:sldMkLst>
          <pc:docMk/>
          <pc:sldMk cId="1362713198" sldId="277"/>
        </pc:sldMkLst>
        <pc:spChg chg="add del mod">
          <ac:chgData name="류인애" userId="c2b9afcd-a51f-4fcf-b48b-d016c59b5544" providerId="ADAL" clId="{051461F2-BE5F-4C77-8305-8BA797091291}" dt="2023-11-01T01:34:45.684" v="4700" actId="478"/>
          <ac:spMkLst>
            <pc:docMk/>
            <pc:sldMk cId="1362713198" sldId="277"/>
            <ac:spMk id="3" creationId="{B55ECDA6-E5F4-3ECF-6532-888D91A17CBC}"/>
          </ac:spMkLst>
        </pc:spChg>
        <pc:spChg chg="add del">
          <ac:chgData name="류인애" userId="c2b9afcd-a51f-4fcf-b48b-d016c59b5544" providerId="ADAL" clId="{051461F2-BE5F-4C77-8305-8BA797091291}" dt="2023-11-01T01:35:04.721" v="4702" actId="478"/>
          <ac:spMkLst>
            <pc:docMk/>
            <pc:sldMk cId="1362713198" sldId="277"/>
            <ac:spMk id="4" creationId="{83921AC5-CAB9-CDCF-E538-7F5E6AAFC835}"/>
          </ac:spMkLst>
        </pc:spChg>
        <pc:spChg chg="add del mod">
          <ac:chgData name="류인애" userId="c2b9afcd-a51f-4fcf-b48b-d016c59b5544" providerId="ADAL" clId="{051461F2-BE5F-4C77-8305-8BA797091291}" dt="2023-11-01T01:35:16.420" v="4705" actId="478"/>
          <ac:spMkLst>
            <pc:docMk/>
            <pc:sldMk cId="1362713198" sldId="277"/>
            <ac:spMk id="5" creationId="{89A00483-C3A0-C6E9-5D42-03F0B39A4ED1}"/>
          </ac:spMkLst>
        </pc:spChg>
        <pc:spChg chg="mod">
          <ac:chgData name="류인애" userId="c2b9afcd-a51f-4fcf-b48b-d016c59b5544" providerId="ADAL" clId="{051461F2-BE5F-4C77-8305-8BA797091291}" dt="2023-11-01T04:21:38.427" v="5213" actId="20577"/>
          <ac:spMkLst>
            <pc:docMk/>
            <pc:sldMk cId="1362713198" sldId="277"/>
            <ac:spMk id="10" creationId="{D4C792DF-578B-F96E-7FC6-520C6FCF2F9F}"/>
          </ac:spMkLst>
        </pc:spChg>
        <pc:spChg chg="add del mod">
          <ac:chgData name="류인애" userId="c2b9afcd-a51f-4fcf-b48b-d016c59b5544" providerId="ADAL" clId="{051461F2-BE5F-4C77-8305-8BA797091291}" dt="2023-11-01T01:39:03.593" v="4892" actId="767"/>
          <ac:spMkLst>
            <pc:docMk/>
            <pc:sldMk cId="1362713198" sldId="277"/>
            <ac:spMk id="12" creationId="{5F885E3B-BCDF-05F2-E676-15D3344A682B}"/>
          </ac:spMkLst>
        </pc:spChg>
        <pc:spChg chg="del">
          <ac:chgData name="류인애" userId="c2b9afcd-a51f-4fcf-b48b-d016c59b5544" providerId="ADAL" clId="{051461F2-BE5F-4C77-8305-8BA797091291}" dt="2023-10-30T00:54:34.966" v="4459" actId="478"/>
          <ac:spMkLst>
            <pc:docMk/>
            <pc:sldMk cId="1362713198" sldId="277"/>
            <ac:spMk id="15" creationId="{D5DF2834-25E3-8CF4-0D00-8E148B17B959}"/>
          </ac:spMkLst>
        </pc:spChg>
        <pc:spChg chg="add mod">
          <ac:chgData name="류인애" userId="c2b9afcd-a51f-4fcf-b48b-d016c59b5544" providerId="ADAL" clId="{051461F2-BE5F-4C77-8305-8BA797091291}" dt="2023-11-01T01:51:41.721" v="5128" actId="20577"/>
          <ac:spMkLst>
            <pc:docMk/>
            <pc:sldMk cId="1362713198" sldId="277"/>
            <ac:spMk id="15" creationId="{F28D18CC-C3C4-1D41-2248-4264B3DE86CD}"/>
          </ac:spMkLst>
        </pc:spChg>
        <pc:spChg chg="add mod">
          <ac:chgData name="류인애" userId="c2b9afcd-a51f-4fcf-b48b-d016c59b5544" providerId="ADAL" clId="{051461F2-BE5F-4C77-8305-8BA797091291}" dt="2023-11-01T01:45:25.789" v="4995" actId="1076"/>
          <ac:spMkLst>
            <pc:docMk/>
            <pc:sldMk cId="1362713198" sldId="277"/>
            <ac:spMk id="17" creationId="{14B5BE6A-A973-9F92-ABEE-51BF716D825E}"/>
          </ac:spMkLst>
        </pc:spChg>
        <pc:spChg chg="add del">
          <ac:chgData name="류인애" userId="c2b9afcd-a51f-4fcf-b48b-d016c59b5544" providerId="ADAL" clId="{051461F2-BE5F-4C77-8305-8BA797091291}" dt="2023-11-01T04:20:09.634" v="5185" actId="22"/>
          <ac:spMkLst>
            <pc:docMk/>
            <pc:sldMk cId="1362713198" sldId="277"/>
            <ac:spMk id="19" creationId="{0DF54F9E-A933-1757-40F0-F9A040E52C2F}"/>
          </ac:spMkLst>
        </pc:spChg>
        <pc:graphicFrameChg chg="add del">
          <ac:chgData name="류인애" userId="c2b9afcd-a51f-4fcf-b48b-d016c59b5544" providerId="ADAL" clId="{051461F2-BE5F-4C77-8305-8BA797091291}" dt="2023-11-01T01:35:28.932" v="4707" actId="3680"/>
          <ac:graphicFrameMkLst>
            <pc:docMk/>
            <pc:sldMk cId="1362713198" sldId="277"/>
            <ac:graphicFrameMk id="6" creationId="{75A43A3F-E63E-2C6E-FCC2-3300000BEC04}"/>
          </ac:graphicFrameMkLst>
        </pc:graphicFrameChg>
        <pc:graphicFrameChg chg="add del mod modGraphic">
          <ac:chgData name="류인애" userId="c2b9afcd-a51f-4fcf-b48b-d016c59b5544" providerId="ADAL" clId="{051461F2-BE5F-4C77-8305-8BA797091291}" dt="2023-11-01T01:36:04.779" v="4744" actId="478"/>
          <ac:graphicFrameMkLst>
            <pc:docMk/>
            <pc:sldMk cId="1362713198" sldId="277"/>
            <ac:graphicFrameMk id="8" creationId="{BED76D50-69CF-5B66-4F0D-C7B1C7781B67}"/>
          </ac:graphicFrameMkLst>
        </pc:graphicFrameChg>
        <pc:graphicFrameChg chg="add del mod modGraphic">
          <ac:chgData name="류인애" userId="c2b9afcd-a51f-4fcf-b48b-d016c59b5544" providerId="ADAL" clId="{051461F2-BE5F-4C77-8305-8BA797091291}" dt="2023-11-01T01:40:05.526" v="4900" actId="478"/>
          <ac:graphicFrameMkLst>
            <pc:docMk/>
            <pc:sldMk cId="1362713198" sldId="277"/>
            <ac:graphicFrameMk id="11" creationId="{5189B8C6-5D8A-9068-312E-9061F81F05F5}"/>
          </ac:graphicFrameMkLst>
        </pc:graphicFrameChg>
        <pc:graphicFrameChg chg="add mod modGraphic">
          <ac:chgData name="류인애" userId="c2b9afcd-a51f-4fcf-b48b-d016c59b5544" providerId="ADAL" clId="{051461F2-BE5F-4C77-8305-8BA797091291}" dt="2023-11-01T01:45:13.539" v="4993" actId="14100"/>
          <ac:graphicFrameMkLst>
            <pc:docMk/>
            <pc:sldMk cId="1362713198" sldId="277"/>
            <ac:graphicFrameMk id="13" creationId="{D25BC6DF-2AB6-8DF5-02D9-577FF9A81F64}"/>
          </ac:graphicFrameMkLst>
        </pc:graphicFrameChg>
        <pc:picChg chg="del">
          <ac:chgData name="류인애" userId="c2b9afcd-a51f-4fcf-b48b-d016c59b5544" providerId="ADAL" clId="{051461F2-BE5F-4C77-8305-8BA797091291}" dt="2023-10-30T00:54:32.616" v="4457" actId="478"/>
          <ac:picMkLst>
            <pc:docMk/>
            <pc:sldMk cId="1362713198" sldId="277"/>
            <ac:picMk id="5" creationId="{FCA27553-53D3-E6EC-77EB-2BDBDAF79917}"/>
          </ac:picMkLst>
        </pc:picChg>
        <pc:picChg chg="del">
          <ac:chgData name="류인애" userId="c2b9afcd-a51f-4fcf-b48b-d016c59b5544" providerId="ADAL" clId="{051461F2-BE5F-4C77-8305-8BA797091291}" dt="2023-10-30T00:54:33.204" v="4458" actId="478"/>
          <ac:picMkLst>
            <pc:docMk/>
            <pc:sldMk cId="1362713198" sldId="277"/>
            <ac:picMk id="8" creationId="{1C525BCB-BD10-EF12-659A-63157CE7A4AF}"/>
          </ac:picMkLst>
        </pc:picChg>
      </pc:sldChg>
      <pc:sldChg chg="delSp modSp add mod ord">
        <pc:chgData name="류인애" userId="c2b9afcd-a51f-4fcf-b48b-d016c59b5544" providerId="ADAL" clId="{051461F2-BE5F-4C77-8305-8BA797091291}" dt="2023-11-01T01:47:46.324" v="5036" actId="255"/>
        <pc:sldMkLst>
          <pc:docMk/>
          <pc:sldMk cId="1667337777" sldId="278"/>
        </pc:sldMkLst>
        <pc:spChg chg="del mod">
          <ac:chgData name="류인애" userId="c2b9afcd-a51f-4fcf-b48b-d016c59b5544" providerId="ADAL" clId="{051461F2-BE5F-4C77-8305-8BA797091291}" dt="2023-11-01T01:45:40.994" v="5001"/>
          <ac:spMkLst>
            <pc:docMk/>
            <pc:sldMk cId="1667337777" sldId="278"/>
            <ac:spMk id="3" creationId="{B55ECDA6-E5F4-3ECF-6532-888D91A17CBC}"/>
          </ac:spMkLst>
        </pc:spChg>
        <pc:spChg chg="mod">
          <ac:chgData name="류인애" userId="c2b9afcd-a51f-4fcf-b48b-d016c59b5544" providerId="ADAL" clId="{051461F2-BE5F-4C77-8305-8BA797091291}" dt="2023-11-01T01:47:46.324" v="5036" actId="255"/>
          <ac:spMkLst>
            <pc:docMk/>
            <pc:sldMk cId="1667337777" sldId="278"/>
            <ac:spMk id="10" creationId="{D4C792DF-578B-F96E-7FC6-520C6FCF2F9F}"/>
          </ac:spMkLst>
        </pc:spChg>
      </pc:sldChg>
      <pc:sldChg chg="addSp delSp modSp add mod">
        <pc:chgData name="류인애" userId="c2b9afcd-a51f-4fcf-b48b-d016c59b5544" providerId="ADAL" clId="{051461F2-BE5F-4C77-8305-8BA797091291}" dt="2023-11-01T04:49:13.661" v="5582" actId="15"/>
        <pc:sldMkLst>
          <pc:docMk/>
          <pc:sldMk cId="2562387628" sldId="279"/>
        </pc:sldMkLst>
        <pc:spChg chg="add del mod">
          <ac:chgData name="류인애" userId="c2b9afcd-a51f-4fcf-b48b-d016c59b5544" providerId="ADAL" clId="{051461F2-BE5F-4C77-8305-8BA797091291}" dt="2023-11-01T04:42:12.026" v="5412" actId="478"/>
          <ac:spMkLst>
            <pc:docMk/>
            <pc:sldMk cId="2562387628" sldId="279"/>
            <ac:spMk id="3" creationId="{6F0F450F-79BD-DF6D-B68F-2028BE5450C2}"/>
          </ac:spMkLst>
        </pc:spChg>
        <pc:spChg chg="add mod">
          <ac:chgData name="류인애" userId="c2b9afcd-a51f-4fcf-b48b-d016c59b5544" providerId="ADAL" clId="{051461F2-BE5F-4C77-8305-8BA797091291}" dt="2023-11-01T04:48:29.373" v="5578" actId="255"/>
          <ac:spMkLst>
            <pc:docMk/>
            <pc:sldMk cId="2562387628" sldId="279"/>
            <ac:spMk id="5" creationId="{960772F4-E8D3-32D9-F710-6ADB672AE3FA}"/>
          </ac:spMkLst>
        </pc:spChg>
        <pc:spChg chg="mod">
          <ac:chgData name="류인애" userId="c2b9afcd-a51f-4fcf-b48b-d016c59b5544" providerId="ADAL" clId="{051461F2-BE5F-4C77-8305-8BA797091291}" dt="2023-11-01T04:49:13.661" v="5582" actId="15"/>
          <ac:spMkLst>
            <pc:docMk/>
            <pc:sldMk cId="2562387628" sldId="279"/>
            <ac:spMk id="10" creationId="{D4C792DF-578B-F96E-7FC6-520C6FCF2F9F}"/>
          </ac:spMkLst>
        </pc:spChg>
        <pc:spChg chg="del mod">
          <ac:chgData name="류인애" userId="c2b9afcd-a51f-4fcf-b48b-d016c59b5544" providerId="ADAL" clId="{051461F2-BE5F-4C77-8305-8BA797091291}" dt="2023-11-01T01:48:54.170" v="5044"/>
          <ac:spMkLst>
            <pc:docMk/>
            <pc:sldMk cId="2562387628" sldId="279"/>
            <ac:spMk id="15" creationId="{F28D18CC-C3C4-1D41-2248-4264B3DE86CD}"/>
          </ac:spMkLst>
        </pc:spChg>
        <pc:spChg chg="del">
          <ac:chgData name="류인애" userId="c2b9afcd-a51f-4fcf-b48b-d016c59b5544" providerId="ADAL" clId="{051461F2-BE5F-4C77-8305-8BA797091291}" dt="2023-11-01T01:48:54.168" v="5042" actId="478"/>
          <ac:spMkLst>
            <pc:docMk/>
            <pc:sldMk cId="2562387628" sldId="279"/>
            <ac:spMk id="17" creationId="{14B5BE6A-A973-9F92-ABEE-51BF716D825E}"/>
          </ac:spMkLst>
        </pc:spChg>
        <pc:graphicFrameChg chg="del">
          <ac:chgData name="류인애" userId="c2b9afcd-a51f-4fcf-b48b-d016c59b5544" providerId="ADAL" clId="{051461F2-BE5F-4C77-8305-8BA797091291}" dt="2023-11-01T01:48:48.023" v="5040" actId="478"/>
          <ac:graphicFrameMkLst>
            <pc:docMk/>
            <pc:sldMk cId="2562387628" sldId="279"/>
            <ac:graphicFrameMk id="13" creationId="{D25BC6DF-2AB6-8DF5-02D9-577FF9A81F64}"/>
          </ac:graphicFrameMkLst>
        </pc:graphicFrameChg>
      </pc:sldChg>
      <pc:sldChg chg="addSp delSp modSp add mod">
        <pc:chgData name="류인애" userId="c2b9afcd-a51f-4fcf-b48b-d016c59b5544" providerId="ADAL" clId="{051461F2-BE5F-4C77-8305-8BA797091291}" dt="2023-11-01T06:26:15.699" v="5981" actId="20577"/>
        <pc:sldMkLst>
          <pc:docMk/>
          <pc:sldMk cId="1747633865" sldId="280"/>
        </pc:sldMkLst>
        <pc:spChg chg="add mod">
          <ac:chgData name="류인애" userId="c2b9afcd-a51f-4fcf-b48b-d016c59b5544" providerId="ADAL" clId="{051461F2-BE5F-4C77-8305-8BA797091291}" dt="2023-11-01T05:08:11.840" v="5915" actId="1076"/>
          <ac:spMkLst>
            <pc:docMk/>
            <pc:sldMk cId="1747633865" sldId="280"/>
            <ac:spMk id="2" creationId="{A8C5E701-8121-DA7B-98DA-CAA80C306389}"/>
          </ac:spMkLst>
        </pc:spChg>
        <pc:spChg chg="del mod">
          <ac:chgData name="류인애" userId="c2b9afcd-a51f-4fcf-b48b-d016c59b5544" providerId="ADAL" clId="{051461F2-BE5F-4C77-8305-8BA797091291}" dt="2023-11-01T04:21:08.088" v="5193" actId="478"/>
          <ac:spMkLst>
            <pc:docMk/>
            <pc:sldMk cId="1747633865" sldId="280"/>
            <ac:spMk id="3" creationId="{6F0F450F-79BD-DF6D-B68F-2028BE5450C2}"/>
          </ac:spMkLst>
        </pc:spChg>
        <pc:spChg chg="mod">
          <ac:chgData name="류인애" userId="c2b9afcd-a51f-4fcf-b48b-d016c59b5544" providerId="ADAL" clId="{051461F2-BE5F-4C77-8305-8BA797091291}" dt="2023-11-01T06:26:15.699" v="5981" actId="20577"/>
          <ac:spMkLst>
            <pc:docMk/>
            <pc:sldMk cId="1747633865" sldId="280"/>
            <ac:spMk id="10" creationId="{D4C792DF-578B-F96E-7FC6-520C6FCF2F9F}"/>
          </ac:spMkLst>
        </pc:spChg>
      </pc:sldChg>
      <pc:sldChg chg="addSp delSp modSp add mod">
        <pc:chgData name="류인애" userId="c2b9afcd-a51f-4fcf-b48b-d016c59b5544" providerId="ADAL" clId="{051461F2-BE5F-4C77-8305-8BA797091291}" dt="2023-11-01T04:39:32.772" v="5407" actId="1076"/>
        <pc:sldMkLst>
          <pc:docMk/>
          <pc:sldMk cId="3235320459" sldId="281"/>
        </pc:sldMkLst>
        <pc:spChg chg="add mod">
          <ac:chgData name="류인애" userId="c2b9afcd-a51f-4fcf-b48b-d016c59b5544" providerId="ADAL" clId="{051461F2-BE5F-4C77-8305-8BA797091291}" dt="2023-11-01T04:39:32.772" v="5407" actId="1076"/>
          <ac:spMkLst>
            <pc:docMk/>
            <pc:sldMk cId="3235320459" sldId="281"/>
            <ac:spMk id="4" creationId="{40BE062F-3080-BC69-6FE6-3230B15EADD3}"/>
          </ac:spMkLst>
        </pc:spChg>
        <pc:graphicFrameChg chg="del">
          <ac:chgData name="류인애" userId="c2b9afcd-a51f-4fcf-b48b-d016c59b5544" providerId="ADAL" clId="{051461F2-BE5F-4C77-8305-8BA797091291}" dt="2023-11-01T04:36:25.945" v="5313" actId="478"/>
          <ac:graphicFrameMkLst>
            <pc:docMk/>
            <pc:sldMk cId="3235320459" sldId="281"/>
            <ac:graphicFrameMk id="2" creationId="{009EA011-8730-E465-CB24-E234A83EC589}"/>
          </ac:graphicFrameMkLst>
        </pc:graphicFrameChg>
      </pc:sldChg>
      <pc:sldChg chg="modSp add mod">
        <pc:chgData name="류인애" userId="c2b9afcd-a51f-4fcf-b48b-d016c59b5544" providerId="ADAL" clId="{051461F2-BE5F-4C77-8305-8BA797091291}" dt="2023-11-01T04:51:48.942" v="5702" actId="113"/>
        <pc:sldMkLst>
          <pc:docMk/>
          <pc:sldMk cId="1469595726" sldId="282"/>
        </pc:sldMkLst>
        <pc:spChg chg="mod">
          <ac:chgData name="류인애" userId="c2b9afcd-a51f-4fcf-b48b-d016c59b5544" providerId="ADAL" clId="{051461F2-BE5F-4C77-8305-8BA797091291}" dt="2023-11-01T04:48:10.971" v="5576" actId="1076"/>
          <ac:spMkLst>
            <pc:docMk/>
            <pc:sldMk cId="1469595726" sldId="282"/>
            <ac:spMk id="3" creationId="{6F0F450F-79BD-DF6D-B68F-2028BE5450C2}"/>
          </ac:spMkLst>
        </pc:spChg>
        <pc:spChg chg="mod">
          <ac:chgData name="류인애" userId="c2b9afcd-a51f-4fcf-b48b-d016c59b5544" providerId="ADAL" clId="{051461F2-BE5F-4C77-8305-8BA797091291}" dt="2023-11-01T04:51:48.942" v="5702" actId="113"/>
          <ac:spMkLst>
            <pc:docMk/>
            <pc:sldMk cId="1469595726" sldId="282"/>
            <ac:spMk id="10" creationId="{D4C792DF-578B-F96E-7FC6-520C6FCF2F9F}"/>
          </ac:spMkLst>
        </pc:spChg>
      </pc:sldChg>
      <pc:sldChg chg="addSp delSp modSp add mod">
        <pc:chgData name="류인애" userId="c2b9afcd-a51f-4fcf-b48b-d016c59b5544" providerId="ADAL" clId="{051461F2-BE5F-4C77-8305-8BA797091291}" dt="2023-11-01T05:13:34.132" v="5953" actId="1076"/>
        <pc:sldMkLst>
          <pc:docMk/>
          <pc:sldMk cId="2167519502" sldId="283"/>
        </pc:sldMkLst>
        <pc:spChg chg="del">
          <ac:chgData name="류인애" userId="c2b9afcd-a51f-4fcf-b48b-d016c59b5544" providerId="ADAL" clId="{051461F2-BE5F-4C77-8305-8BA797091291}" dt="2023-11-01T05:12:36.478" v="5918" actId="478"/>
          <ac:spMkLst>
            <pc:docMk/>
            <pc:sldMk cId="2167519502" sldId="283"/>
            <ac:spMk id="2" creationId="{A8C5E701-8121-DA7B-98DA-CAA80C306389}"/>
          </ac:spMkLst>
        </pc:spChg>
        <pc:spChg chg="add mod">
          <ac:chgData name="류인애" userId="c2b9afcd-a51f-4fcf-b48b-d016c59b5544" providerId="ADAL" clId="{051461F2-BE5F-4C77-8305-8BA797091291}" dt="2023-11-01T05:13:30.023" v="5951" actId="1076"/>
          <ac:spMkLst>
            <pc:docMk/>
            <pc:sldMk cId="2167519502" sldId="283"/>
            <ac:spMk id="4" creationId="{D6AA28CC-7107-01E5-1479-9CEB20601D36}"/>
          </ac:spMkLst>
        </pc:spChg>
        <pc:spChg chg="del">
          <ac:chgData name="류인애" userId="c2b9afcd-a51f-4fcf-b48b-d016c59b5544" providerId="ADAL" clId="{051461F2-BE5F-4C77-8305-8BA797091291}" dt="2023-11-01T05:12:34.060" v="5917" actId="478"/>
          <ac:spMkLst>
            <pc:docMk/>
            <pc:sldMk cId="2167519502" sldId="283"/>
            <ac:spMk id="10" creationId="{D4C792DF-578B-F96E-7FC6-520C6FCF2F9F}"/>
          </ac:spMkLst>
        </pc:spChg>
        <pc:picChg chg="add mod">
          <ac:chgData name="류인애" userId="c2b9afcd-a51f-4fcf-b48b-d016c59b5544" providerId="ADAL" clId="{051461F2-BE5F-4C77-8305-8BA797091291}" dt="2023-11-01T05:13:34.132" v="5953" actId="1076"/>
          <ac:picMkLst>
            <pc:docMk/>
            <pc:sldMk cId="2167519502" sldId="283"/>
            <ac:picMk id="1026" creationId="{29DDA0DE-8B3C-D2D4-A7E2-CA2FB209874C}"/>
          </ac:picMkLst>
        </pc:picChg>
      </pc:sldChg>
      <pc:sldChg chg="addSp delSp modSp add mod">
        <pc:chgData name="류인애" userId="c2b9afcd-a51f-4fcf-b48b-d016c59b5544" providerId="ADAL" clId="{051461F2-BE5F-4C77-8305-8BA797091291}" dt="2023-11-01T05:15:04.820" v="5966" actId="1076"/>
        <pc:sldMkLst>
          <pc:docMk/>
          <pc:sldMk cId="239319531" sldId="284"/>
        </pc:sldMkLst>
        <pc:spChg chg="del">
          <ac:chgData name="류인애" userId="c2b9afcd-a51f-4fcf-b48b-d016c59b5544" providerId="ADAL" clId="{051461F2-BE5F-4C77-8305-8BA797091291}" dt="2023-11-01T05:14:38.419" v="5956" actId="478"/>
          <ac:spMkLst>
            <pc:docMk/>
            <pc:sldMk cId="239319531" sldId="284"/>
            <ac:spMk id="2" creationId="{A8C5E701-8121-DA7B-98DA-CAA80C306389}"/>
          </ac:spMkLst>
        </pc:spChg>
        <pc:spChg chg="add mod">
          <ac:chgData name="류인애" userId="c2b9afcd-a51f-4fcf-b48b-d016c59b5544" providerId="ADAL" clId="{051461F2-BE5F-4C77-8305-8BA797091291}" dt="2023-11-01T05:15:03.119" v="5965" actId="1076"/>
          <ac:spMkLst>
            <pc:docMk/>
            <pc:sldMk cId="239319531" sldId="284"/>
            <ac:spMk id="3" creationId="{1F1E4249-4C97-E05E-6763-263D410ADB78}"/>
          </ac:spMkLst>
        </pc:spChg>
        <pc:spChg chg="mod">
          <ac:chgData name="류인애" userId="c2b9afcd-a51f-4fcf-b48b-d016c59b5544" providerId="ADAL" clId="{051461F2-BE5F-4C77-8305-8BA797091291}" dt="2023-11-01T05:14:36.982" v="5955" actId="20577"/>
          <ac:spMkLst>
            <pc:docMk/>
            <pc:sldMk cId="239319531" sldId="284"/>
            <ac:spMk id="10" creationId="{D4C792DF-578B-F96E-7FC6-520C6FCF2F9F}"/>
          </ac:spMkLst>
        </pc:spChg>
        <pc:picChg chg="add mod">
          <ac:chgData name="류인애" userId="c2b9afcd-a51f-4fcf-b48b-d016c59b5544" providerId="ADAL" clId="{051461F2-BE5F-4C77-8305-8BA797091291}" dt="2023-11-01T05:15:04.820" v="5966" actId="1076"/>
          <ac:picMkLst>
            <pc:docMk/>
            <pc:sldMk cId="239319531" sldId="284"/>
            <ac:picMk id="2050" creationId="{7270424B-65F9-813F-9CC3-AAEFB639CF10}"/>
          </ac:picMkLst>
        </pc:picChg>
      </pc:sldChg>
    </pc:docChg>
  </pc:docChgLst>
  <pc:docChgLst>
    <pc:chgData name="류인애" userId="c2b9afcd-a51f-4fcf-b48b-d016c59b5544" providerId="ADAL" clId="{25370D25-7566-4205-B84D-08F4AFF52707}"/>
    <pc:docChg chg="undo redo custSel addSld delSld modSld sldOrd">
      <pc:chgData name="류인애" userId="c2b9afcd-a51f-4fcf-b48b-d016c59b5544" providerId="ADAL" clId="{25370D25-7566-4205-B84D-08F4AFF52707}" dt="2024-10-03T04:50:05.745" v="5920" actId="20577"/>
      <pc:docMkLst>
        <pc:docMk/>
      </pc:docMkLst>
      <pc:sldChg chg="addSp modSp mod">
        <pc:chgData name="류인애" userId="c2b9afcd-a51f-4fcf-b48b-d016c59b5544" providerId="ADAL" clId="{25370D25-7566-4205-B84D-08F4AFF52707}" dt="2024-10-03T01:38:19.353" v="2280" actId="1076"/>
        <pc:sldMkLst>
          <pc:docMk/>
          <pc:sldMk cId="4265042686" sldId="256"/>
        </pc:sldMkLst>
        <pc:spChg chg="add mod">
          <ac:chgData name="류인애" userId="c2b9afcd-a51f-4fcf-b48b-d016c59b5544" providerId="ADAL" clId="{25370D25-7566-4205-B84D-08F4AFF52707}" dt="2024-10-03T00:05:14.400" v="294" actId="1076"/>
          <ac:spMkLst>
            <pc:docMk/>
            <pc:sldMk cId="4265042686" sldId="256"/>
            <ac:spMk id="3" creationId="{62D2EA49-4178-7905-D94D-FEF950E5400E}"/>
          </ac:spMkLst>
        </pc:spChg>
        <pc:spChg chg="mod">
          <ac:chgData name="류인애" userId="c2b9afcd-a51f-4fcf-b48b-d016c59b5544" providerId="ADAL" clId="{25370D25-7566-4205-B84D-08F4AFF52707}" dt="2024-10-02T23:42:50.792" v="157" actId="20577"/>
          <ac:spMkLst>
            <pc:docMk/>
            <pc:sldMk cId="4265042686" sldId="256"/>
            <ac:spMk id="9" creationId="{D737D6DB-DAD1-0233-A040-860427CAD6C7}"/>
          </ac:spMkLst>
        </pc:spChg>
        <pc:spChg chg="mod">
          <ac:chgData name="류인애" userId="c2b9afcd-a51f-4fcf-b48b-d016c59b5544" providerId="ADAL" clId="{25370D25-7566-4205-B84D-08F4AFF52707}" dt="2024-10-03T01:38:09.932" v="2275" actId="255"/>
          <ac:spMkLst>
            <pc:docMk/>
            <pc:sldMk cId="4265042686" sldId="256"/>
            <ac:spMk id="10" creationId="{D4C792DF-578B-F96E-7FC6-520C6FCF2F9F}"/>
          </ac:spMkLst>
        </pc:spChg>
        <pc:picChg chg="add mod">
          <ac:chgData name="류인애" userId="c2b9afcd-a51f-4fcf-b48b-d016c59b5544" providerId="ADAL" clId="{25370D25-7566-4205-B84D-08F4AFF52707}" dt="2024-10-03T01:38:16.796" v="2279" actId="1076"/>
          <ac:picMkLst>
            <pc:docMk/>
            <pc:sldMk cId="4265042686" sldId="256"/>
            <ac:picMk id="1026" creationId="{1F426ACD-3712-1CCF-27C7-E72002703410}"/>
          </ac:picMkLst>
        </pc:picChg>
        <pc:picChg chg="mod">
          <ac:chgData name="류인애" userId="c2b9afcd-a51f-4fcf-b48b-d016c59b5544" providerId="ADAL" clId="{25370D25-7566-4205-B84D-08F4AFF52707}" dt="2024-10-03T01:38:19.353" v="2280" actId="1076"/>
          <ac:picMkLst>
            <pc:docMk/>
            <pc:sldMk cId="4265042686" sldId="256"/>
            <ac:picMk id="1028" creationId="{AC9EC4A3-3E38-75F1-D36A-1A29EFCB4344}"/>
          </ac:picMkLst>
        </pc:picChg>
      </pc:sldChg>
      <pc:sldChg chg="addSp delSp modSp mod">
        <pc:chgData name="류인애" userId="c2b9afcd-a51f-4fcf-b48b-d016c59b5544" providerId="ADAL" clId="{25370D25-7566-4205-B84D-08F4AFF52707}" dt="2024-10-03T01:13:49.632" v="1722" actId="14100"/>
        <pc:sldMkLst>
          <pc:docMk/>
          <pc:sldMk cId="1807484870" sldId="258"/>
        </pc:sldMkLst>
        <pc:spChg chg="del">
          <ac:chgData name="류인애" userId="c2b9afcd-a51f-4fcf-b48b-d016c59b5544" providerId="ADAL" clId="{25370D25-7566-4205-B84D-08F4AFF52707}" dt="2024-10-02T23:57:11.798" v="187" actId="478"/>
          <ac:spMkLst>
            <pc:docMk/>
            <pc:sldMk cId="1807484870" sldId="258"/>
            <ac:spMk id="4" creationId="{AF55D326-8ED3-37BF-8078-7019C114BD92}"/>
          </ac:spMkLst>
        </pc:spChg>
        <pc:spChg chg="del">
          <ac:chgData name="류인애" userId="c2b9afcd-a51f-4fcf-b48b-d016c59b5544" providerId="ADAL" clId="{25370D25-7566-4205-B84D-08F4AFF52707}" dt="2024-10-02T23:57:11.798" v="187" actId="478"/>
          <ac:spMkLst>
            <pc:docMk/>
            <pc:sldMk cId="1807484870" sldId="258"/>
            <ac:spMk id="5" creationId="{D0E70AF1-8591-3774-6416-F5C2C2C739E3}"/>
          </ac:spMkLst>
        </pc:spChg>
        <pc:spChg chg="mod">
          <ac:chgData name="류인애" userId="c2b9afcd-a51f-4fcf-b48b-d016c59b5544" providerId="ADAL" clId="{25370D25-7566-4205-B84D-08F4AFF52707}" dt="2024-10-03T01:13:49.632" v="1722" actId="14100"/>
          <ac:spMkLst>
            <pc:docMk/>
            <pc:sldMk cId="1807484870" sldId="258"/>
            <ac:spMk id="9" creationId="{D737D6DB-DAD1-0233-A040-860427CAD6C7}"/>
          </ac:spMkLst>
        </pc:spChg>
        <pc:picChg chg="del">
          <ac:chgData name="류인애" userId="c2b9afcd-a51f-4fcf-b48b-d016c59b5544" providerId="ADAL" clId="{25370D25-7566-4205-B84D-08F4AFF52707}" dt="2024-10-02T23:57:07.597" v="184" actId="478"/>
          <ac:picMkLst>
            <pc:docMk/>
            <pc:sldMk cId="1807484870" sldId="258"/>
            <ac:picMk id="3" creationId="{47422517-978A-7AA1-572C-1378CDA2E7E7}"/>
          </ac:picMkLst>
        </pc:picChg>
        <pc:picChg chg="add del">
          <ac:chgData name="류인애" userId="c2b9afcd-a51f-4fcf-b48b-d016c59b5544" providerId="ADAL" clId="{25370D25-7566-4205-B84D-08F4AFF52707}" dt="2024-10-02T23:57:09.577" v="186" actId="21"/>
          <ac:picMkLst>
            <pc:docMk/>
            <pc:sldMk cId="1807484870" sldId="258"/>
            <ac:picMk id="6" creationId="{5DCBF9A7-B681-31B6-5B3E-5E9F281F17A4}"/>
          </ac:picMkLst>
        </pc:picChg>
        <pc:picChg chg="add mod">
          <ac:chgData name="류인애" userId="c2b9afcd-a51f-4fcf-b48b-d016c59b5544" providerId="ADAL" clId="{25370D25-7566-4205-B84D-08F4AFF52707}" dt="2024-10-03T00:01:30.754" v="210" actId="208"/>
          <ac:picMkLst>
            <pc:docMk/>
            <pc:sldMk cId="1807484870" sldId="258"/>
            <ac:picMk id="8" creationId="{5DCBF9A7-B681-31B6-5B3E-5E9F281F17A4}"/>
          </ac:picMkLst>
        </pc:picChg>
      </pc:sldChg>
      <pc:sldChg chg="addSp delSp modSp add del mod">
        <pc:chgData name="류인애" userId="c2b9afcd-a51f-4fcf-b48b-d016c59b5544" providerId="ADAL" clId="{25370D25-7566-4205-B84D-08F4AFF52707}" dt="2024-10-03T01:13:58.897" v="1735"/>
        <pc:sldMkLst>
          <pc:docMk/>
          <pc:sldMk cId="3204960689" sldId="259"/>
        </pc:sldMkLst>
        <pc:spChg chg="del">
          <ac:chgData name="류인애" userId="c2b9afcd-a51f-4fcf-b48b-d016c59b5544" providerId="ADAL" clId="{25370D25-7566-4205-B84D-08F4AFF52707}" dt="2024-10-02T23:59:50.117" v="195" actId="478"/>
          <ac:spMkLst>
            <pc:docMk/>
            <pc:sldMk cId="3204960689" sldId="259"/>
            <ac:spMk id="8" creationId="{CFC7E9BB-3340-B501-0955-2996DE9BED9A}"/>
          </ac:spMkLst>
        </pc:spChg>
        <pc:spChg chg="mod">
          <ac:chgData name="류인애" userId="c2b9afcd-a51f-4fcf-b48b-d016c59b5544" providerId="ADAL" clId="{25370D25-7566-4205-B84D-08F4AFF52707}" dt="2024-10-03T01:13:58.897" v="1735"/>
          <ac:spMkLst>
            <pc:docMk/>
            <pc:sldMk cId="3204960689" sldId="259"/>
            <ac:spMk id="9" creationId="{D737D6DB-DAD1-0233-A040-860427CAD6C7}"/>
          </ac:spMkLst>
        </pc:spChg>
        <pc:picChg chg="add del mod modCrop">
          <ac:chgData name="류인애" userId="c2b9afcd-a51f-4fcf-b48b-d016c59b5544" providerId="ADAL" clId="{25370D25-7566-4205-B84D-08F4AFF52707}" dt="2024-10-03T00:00:15.933" v="203" actId="478"/>
          <ac:picMkLst>
            <pc:docMk/>
            <pc:sldMk cId="3204960689" sldId="259"/>
            <ac:picMk id="3" creationId="{B12D816A-6654-2D9E-0299-60AD76F8CF79}"/>
          </ac:picMkLst>
        </pc:picChg>
        <pc:picChg chg="add mod">
          <ac:chgData name="류인애" userId="c2b9afcd-a51f-4fcf-b48b-d016c59b5544" providerId="ADAL" clId="{25370D25-7566-4205-B84D-08F4AFF52707}" dt="2024-10-03T00:01:25.923" v="209" actId="1076"/>
          <ac:picMkLst>
            <pc:docMk/>
            <pc:sldMk cId="3204960689" sldId="259"/>
            <ac:picMk id="5" creationId="{DB9B5CD1-AC94-B4A9-D7BB-8F617D2F0DDD}"/>
          </ac:picMkLst>
        </pc:picChg>
        <pc:picChg chg="del">
          <ac:chgData name="류인애" userId="c2b9afcd-a51f-4fcf-b48b-d016c59b5544" providerId="ADAL" clId="{25370D25-7566-4205-B84D-08F4AFF52707}" dt="2024-10-02T23:59:48.101" v="194" actId="478"/>
          <ac:picMkLst>
            <pc:docMk/>
            <pc:sldMk cId="3204960689" sldId="259"/>
            <ac:picMk id="6" creationId="{DC455ED6-242F-DA01-062D-33B5069747E3}"/>
          </ac:picMkLst>
        </pc:picChg>
      </pc:sldChg>
      <pc:sldChg chg="modSp mod">
        <pc:chgData name="류인애" userId="c2b9afcd-a51f-4fcf-b48b-d016c59b5544" providerId="ADAL" clId="{25370D25-7566-4205-B84D-08F4AFF52707}" dt="2024-10-03T01:14:15.914" v="1751"/>
        <pc:sldMkLst>
          <pc:docMk/>
          <pc:sldMk cId="2050092115" sldId="260"/>
        </pc:sldMkLst>
        <pc:spChg chg="mod">
          <ac:chgData name="류인애" userId="c2b9afcd-a51f-4fcf-b48b-d016c59b5544" providerId="ADAL" clId="{25370D25-7566-4205-B84D-08F4AFF52707}" dt="2024-10-03T01:14:15.914" v="1751"/>
          <ac:spMkLst>
            <pc:docMk/>
            <pc:sldMk cId="2050092115" sldId="260"/>
            <ac:spMk id="9" creationId="{D737D6DB-DAD1-0233-A040-860427CAD6C7}"/>
          </ac:spMkLst>
        </pc:spChg>
      </pc:sldChg>
      <pc:sldChg chg="addSp delSp modSp mod">
        <pc:chgData name="류인애" userId="c2b9afcd-a51f-4fcf-b48b-d016c59b5544" providerId="ADAL" clId="{25370D25-7566-4205-B84D-08F4AFF52707}" dt="2024-10-03T01:14:25.003" v="1753"/>
        <pc:sldMkLst>
          <pc:docMk/>
          <pc:sldMk cId="3210620096" sldId="261"/>
        </pc:sldMkLst>
        <pc:spChg chg="add mod">
          <ac:chgData name="류인애" userId="c2b9afcd-a51f-4fcf-b48b-d016c59b5544" providerId="ADAL" clId="{25370D25-7566-4205-B84D-08F4AFF52707}" dt="2024-10-03T01:14:25.003" v="1753"/>
          <ac:spMkLst>
            <pc:docMk/>
            <pc:sldMk cId="3210620096" sldId="261"/>
            <ac:spMk id="2" creationId="{1AFF08C6-7F7E-A6F9-760D-7FE31773F75D}"/>
          </ac:spMkLst>
        </pc:spChg>
        <pc:spChg chg="del">
          <ac:chgData name="류인애" userId="c2b9afcd-a51f-4fcf-b48b-d016c59b5544" providerId="ADAL" clId="{25370D25-7566-4205-B84D-08F4AFF52707}" dt="2024-10-03T01:14:24.756" v="1752" actId="478"/>
          <ac:spMkLst>
            <pc:docMk/>
            <pc:sldMk cId="3210620096" sldId="261"/>
            <ac:spMk id="9" creationId="{D737D6DB-DAD1-0233-A040-860427CAD6C7}"/>
          </ac:spMkLst>
        </pc:spChg>
      </pc:sldChg>
      <pc:sldChg chg="addSp delSp modSp mod">
        <pc:chgData name="류인애" userId="c2b9afcd-a51f-4fcf-b48b-d016c59b5544" providerId="ADAL" clId="{25370D25-7566-4205-B84D-08F4AFF52707}" dt="2024-10-03T01:14:29.209" v="1755"/>
        <pc:sldMkLst>
          <pc:docMk/>
          <pc:sldMk cId="90624739" sldId="262"/>
        </pc:sldMkLst>
        <pc:spChg chg="add mod">
          <ac:chgData name="류인애" userId="c2b9afcd-a51f-4fcf-b48b-d016c59b5544" providerId="ADAL" clId="{25370D25-7566-4205-B84D-08F4AFF52707}" dt="2024-10-03T01:14:29.209" v="1755"/>
          <ac:spMkLst>
            <pc:docMk/>
            <pc:sldMk cId="90624739" sldId="262"/>
            <ac:spMk id="2" creationId="{41B9C753-5729-483D-E489-CCC2AB062C35}"/>
          </ac:spMkLst>
        </pc:spChg>
        <pc:spChg chg="del">
          <ac:chgData name="류인애" userId="c2b9afcd-a51f-4fcf-b48b-d016c59b5544" providerId="ADAL" clId="{25370D25-7566-4205-B84D-08F4AFF52707}" dt="2024-10-03T01:14:28.707" v="1754" actId="478"/>
          <ac:spMkLst>
            <pc:docMk/>
            <pc:sldMk cId="90624739" sldId="262"/>
            <ac:spMk id="9" creationId="{D737D6DB-DAD1-0233-A040-860427CAD6C7}"/>
          </ac:spMkLst>
        </pc:spChg>
      </pc:sldChg>
      <pc:sldChg chg="addSp delSp modSp mod">
        <pc:chgData name="류인애" userId="c2b9afcd-a51f-4fcf-b48b-d016c59b5544" providerId="ADAL" clId="{25370D25-7566-4205-B84D-08F4AFF52707}" dt="2024-10-03T01:14:34.611" v="1758"/>
        <pc:sldMkLst>
          <pc:docMk/>
          <pc:sldMk cId="809265949" sldId="263"/>
        </pc:sldMkLst>
        <pc:spChg chg="add mod">
          <ac:chgData name="류인애" userId="c2b9afcd-a51f-4fcf-b48b-d016c59b5544" providerId="ADAL" clId="{25370D25-7566-4205-B84D-08F4AFF52707}" dt="2024-10-03T01:14:34.611" v="1758"/>
          <ac:spMkLst>
            <pc:docMk/>
            <pc:sldMk cId="809265949" sldId="263"/>
            <ac:spMk id="2" creationId="{25A24F6F-0977-FD40-7C36-851D09B3057D}"/>
          </ac:spMkLst>
        </pc:spChg>
        <pc:spChg chg="del mod">
          <ac:chgData name="류인애" userId="c2b9afcd-a51f-4fcf-b48b-d016c59b5544" providerId="ADAL" clId="{25370D25-7566-4205-B84D-08F4AFF52707}" dt="2024-10-03T01:14:34.339" v="1757" actId="478"/>
          <ac:spMkLst>
            <pc:docMk/>
            <pc:sldMk cId="809265949" sldId="263"/>
            <ac:spMk id="9" creationId="{D737D6DB-DAD1-0233-A040-860427CAD6C7}"/>
          </ac:spMkLst>
        </pc:spChg>
      </pc:sldChg>
      <pc:sldChg chg="addSp delSp modSp mod">
        <pc:chgData name="류인애" userId="c2b9afcd-a51f-4fcf-b48b-d016c59b5544" providerId="ADAL" clId="{25370D25-7566-4205-B84D-08F4AFF52707}" dt="2024-10-03T01:14:46.024" v="1760"/>
        <pc:sldMkLst>
          <pc:docMk/>
          <pc:sldMk cId="80074501" sldId="264"/>
        </pc:sldMkLst>
        <pc:spChg chg="add mod">
          <ac:chgData name="류인애" userId="c2b9afcd-a51f-4fcf-b48b-d016c59b5544" providerId="ADAL" clId="{25370D25-7566-4205-B84D-08F4AFF52707}" dt="2024-10-03T01:14:46.024" v="1760"/>
          <ac:spMkLst>
            <pc:docMk/>
            <pc:sldMk cId="80074501" sldId="264"/>
            <ac:spMk id="2" creationId="{8E4D8E7D-3F1C-D842-A8A4-DB76C78A398E}"/>
          </ac:spMkLst>
        </pc:spChg>
        <pc:spChg chg="del">
          <ac:chgData name="류인애" userId="c2b9afcd-a51f-4fcf-b48b-d016c59b5544" providerId="ADAL" clId="{25370D25-7566-4205-B84D-08F4AFF52707}" dt="2024-10-03T01:14:45.689" v="1759" actId="478"/>
          <ac:spMkLst>
            <pc:docMk/>
            <pc:sldMk cId="80074501" sldId="264"/>
            <ac:spMk id="9" creationId="{D737D6DB-DAD1-0233-A040-860427CAD6C7}"/>
          </ac:spMkLst>
        </pc:spChg>
      </pc:sldChg>
      <pc:sldChg chg="addSp delSp modSp mod">
        <pc:chgData name="류인애" userId="c2b9afcd-a51f-4fcf-b48b-d016c59b5544" providerId="ADAL" clId="{25370D25-7566-4205-B84D-08F4AFF52707}" dt="2024-10-03T01:14:49.024" v="1762"/>
        <pc:sldMkLst>
          <pc:docMk/>
          <pc:sldMk cId="3960142024" sldId="265"/>
        </pc:sldMkLst>
        <pc:spChg chg="add mod">
          <ac:chgData name="류인애" userId="c2b9afcd-a51f-4fcf-b48b-d016c59b5544" providerId="ADAL" clId="{25370D25-7566-4205-B84D-08F4AFF52707}" dt="2024-10-03T01:14:49.024" v="1762"/>
          <ac:spMkLst>
            <pc:docMk/>
            <pc:sldMk cId="3960142024" sldId="265"/>
            <ac:spMk id="2" creationId="{6153E138-7057-2133-00DE-B4B2BA7E966A}"/>
          </ac:spMkLst>
        </pc:spChg>
        <pc:spChg chg="del">
          <ac:chgData name="류인애" userId="c2b9afcd-a51f-4fcf-b48b-d016c59b5544" providerId="ADAL" clId="{25370D25-7566-4205-B84D-08F4AFF52707}" dt="2024-10-03T01:14:48.825" v="1761" actId="478"/>
          <ac:spMkLst>
            <pc:docMk/>
            <pc:sldMk cId="3960142024" sldId="265"/>
            <ac:spMk id="9" creationId="{D737D6DB-DAD1-0233-A040-860427CAD6C7}"/>
          </ac:spMkLst>
        </pc:spChg>
      </pc:sldChg>
      <pc:sldChg chg="addSp delSp modSp mod">
        <pc:chgData name="류인애" userId="c2b9afcd-a51f-4fcf-b48b-d016c59b5544" providerId="ADAL" clId="{25370D25-7566-4205-B84D-08F4AFF52707}" dt="2024-10-03T01:14:51.863" v="1764"/>
        <pc:sldMkLst>
          <pc:docMk/>
          <pc:sldMk cId="3557454674" sldId="266"/>
        </pc:sldMkLst>
        <pc:spChg chg="add mod">
          <ac:chgData name="류인애" userId="c2b9afcd-a51f-4fcf-b48b-d016c59b5544" providerId="ADAL" clId="{25370D25-7566-4205-B84D-08F4AFF52707}" dt="2024-10-03T01:14:51.863" v="1764"/>
          <ac:spMkLst>
            <pc:docMk/>
            <pc:sldMk cId="3557454674" sldId="266"/>
            <ac:spMk id="2" creationId="{CE2EB07E-72E7-472D-7789-BCE146C67A48}"/>
          </ac:spMkLst>
        </pc:spChg>
        <pc:spChg chg="del">
          <ac:chgData name="류인애" userId="c2b9afcd-a51f-4fcf-b48b-d016c59b5544" providerId="ADAL" clId="{25370D25-7566-4205-B84D-08F4AFF52707}" dt="2024-10-03T01:14:51.658" v="1763" actId="478"/>
          <ac:spMkLst>
            <pc:docMk/>
            <pc:sldMk cId="3557454674" sldId="266"/>
            <ac:spMk id="9" creationId="{D737D6DB-DAD1-0233-A040-860427CAD6C7}"/>
          </ac:spMkLst>
        </pc:spChg>
      </pc:sldChg>
      <pc:sldChg chg="addSp delSp modSp mod">
        <pc:chgData name="류인애" userId="c2b9afcd-a51f-4fcf-b48b-d016c59b5544" providerId="ADAL" clId="{25370D25-7566-4205-B84D-08F4AFF52707}" dt="2024-10-03T01:14:54.923" v="1766"/>
        <pc:sldMkLst>
          <pc:docMk/>
          <pc:sldMk cId="4043280120" sldId="267"/>
        </pc:sldMkLst>
        <pc:spChg chg="add mod">
          <ac:chgData name="류인애" userId="c2b9afcd-a51f-4fcf-b48b-d016c59b5544" providerId="ADAL" clId="{25370D25-7566-4205-B84D-08F4AFF52707}" dt="2024-10-03T01:14:54.923" v="1766"/>
          <ac:spMkLst>
            <pc:docMk/>
            <pc:sldMk cId="4043280120" sldId="267"/>
            <ac:spMk id="2" creationId="{C240E83F-B8F4-489C-5D09-4E393922B300}"/>
          </ac:spMkLst>
        </pc:spChg>
        <pc:spChg chg="del">
          <ac:chgData name="류인애" userId="c2b9afcd-a51f-4fcf-b48b-d016c59b5544" providerId="ADAL" clId="{25370D25-7566-4205-B84D-08F4AFF52707}" dt="2024-10-03T01:14:54.729" v="1765" actId="478"/>
          <ac:spMkLst>
            <pc:docMk/>
            <pc:sldMk cId="4043280120" sldId="267"/>
            <ac:spMk id="9" creationId="{D737D6DB-DAD1-0233-A040-860427CAD6C7}"/>
          </ac:spMkLst>
        </pc:spChg>
      </pc:sldChg>
      <pc:sldChg chg="addSp delSp modSp mod">
        <pc:chgData name="류인애" userId="c2b9afcd-a51f-4fcf-b48b-d016c59b5544" providerId="ADAL" clId="{25370D25-7566-4205-B84D-08F4AFF52707}" dt="2024-10-03T01:14:58.035" v="1768"/>
        <pc:sldMkLst>
          <pc:docMk/>
          <pc:sldMk cId="2254220439" sldId="268"/>
        </pc:sldMkLst>
        <pc:spChg chg="add mod">
          <ac:chgData name="류인애" userId="c2b9afcd-a51f-4fcf-b48b-d016c59b5544" providerId="ADAL" clId="{25370D25-7566-4205-B84D-08F4AFF52707}" dt="2024-10-03T01:14:58.035" v="1768"/>
          <ac:spMkLst>
            <pc:docMk/>
            <pc:sldMk cId="2254220439" sldId="268"/>
            <ac:spMk id="2" creationId="{57105E09-B307-6E3A-0A31-CDB62C714C55}"/>
          </ac:spMkLst>
        </pc:spChg>
        <pc:spChg chg="del">
          <ac:chgData name="류인애" userId="c2b9afcd-a51f-4fcf-b48b-d016c59b5544" providerId="ADAL" clId="{25370D25-7566-4205-B84D-08F4AFF52707}" dt="2024-10-03T01:14:57.838" v="1767" actId="478"/>
          <ac:spMkLst>
            <pc:docMk/>
            <pc:sldMk cId="2254220439" sldId="268"/>
            <ac:spMk id="9" creationId="{D737D6DB-DAD1-0233-A040-860427CAD6C7}"/>
          </ac:spMkLst>
        </pc:spChg>
      </pc:sldChg>
      <pc:sldChg chg="addSp delSp modSp mod ord">
        <pc:chgData name="류인애" userId="c2b9afcd-a51f-4fcf-b48b-d016c59b5544" providerId="ADAL" clId="{25370D25-7566-4205-B84D-08F4AFF52707}" dt="2024-10-03T03:58:34.953" v="4614" actId="478"/>
        <pc:sldMkLst>
          <pc:docMk/>
          <pc:sldMk cId="3344041072" sldId="270"/>
        </pc:sldMkLst>
        <pc:spChg chg="mod">
          <ac:chgData name="류인애" userId="c2b9afcd-a51f-4fcf-b48b-d016c59b5544" providerId="ADAL" clId="{25370D25-7566-4205-B84D-08F4AFF52707}" dt="2024-10-03T03:52:51.477" v="4608" actId="1076"/>
          <ac:spMkLst>
            <pc:docMk/>
            <pc:sldMk cId="3344041072" sldId="270"/>
            <ac:spMk id="4" creationId="{EAB434E4-8309-432D-F83A-2744107BB105}"/>
          </ac:spMkLst>
        </pc:spChg>
        <pc:spChg chg="mod">
          <ac:chgData name="류인애" userId="c2b9afcd-a51f-4fcf-b48b-d016c59b5544" providerId="ADAL" clId="{25370D25-7566-4205-B84D-08F4AFF52707}" dt="2024-10-03T03:48:18.289" v="4517" actId="255"/>
          <ac:spMkLst>
            <pc:docMk/>
            <pc:sldMk cId="3344041072" sldId="270"/>
            <ac:spMk id="10" creationId="{D4C792DF-578B-F96E-7FC6-520C6FCF2F9F}"/>
          </ac:spMkLst>
        </pc:spChg>
        <pc:picChg chg="add del mod">
          <ac:chgData name="류인애" userId="c2b9afcd-a51f-4fcf-b48b-d016c59b5544" providerId="ADAL" clId="{25370D25-7566-4205-B84D-08F4AFF52707}" dt="2024-10-03T03:49:49.072" v="4553" actId="21"/>
          <ac:picMkLst>
            <pc:docMk/>
            <pc:sldMk cId="3344041072" sldId="270"/>
            <ac:picMk id="3" creationId="{217D6E65-1DBC-339F-44B8-4A2FA6E52F56}"/>
          </ac:picMkLst>
        </pc:picChg>
        <pc:picChg chg="add mod">
          <ac:chgData name="류인애" userId="c2b9afcd-a51f-4fcf-b48b-d016c59b5544" providerId="ADAL" clId="{25370D25-7566-4205-B84D-08F4AFF52707}" dt="2024-10-03T03:52:43.925" v="4606" actId="1076"/>
          <ac:picMkLst>
            <pc:docMk/>
            <pc:sldMk cId="3344041072" sldId="270"/>
            <ac:picMk id="6" creationId="{5D050775-794C-7A4C-5C6D-1EAEA99FE357}"/>
          </ac:picMkLst>
        </pc:picChg>
        <pc:picChg chg="add del mod">
          <ac:chgData name="류인애" userId="c2b9afcd-a51f-4fcf-b48b-d016c59b5544" providerId="ADAL" clId="{25370D25-7566-4205-B84D-08F4AFF52707}" dt="2024-10-03T03:58:34.953" v="4614" actId="478"/>
          <ac:picMkLst>
            <pc:docMk/>
            <pc:sldMk cId="3344041072" sldId="270"/>
            <ac:picMk id="11" creationId="{58E99B89-EA8D-7223-34C1-D28E731BD144}"/>
          </ac:picMkLst>
        </pc:picChg>
        <pc:picChg chg="mod">
          <ac:chgData name="류인애" userId="c2b9afcd-a51f-4fcf-b48b-d016c59b5544" providerId="ADAL" clId="{25370D25-7566-4205-B84D-08F4AFF52707}" dt="2024-10-03T03:52:55.594" v="4611" actId="1076"/>
          <ac:picMkLst>
            <pc:docMk/>
            <pc:sldMk cId="3344041072" sldId="270"/>
            <ac:picMk id="1026" creationId="{351019EF-46DD-B916-5978-52691F8270EC}"/>
          </ac:picMkLst>
        </pc:picChg>
      </pc:sldChg>
      <pc:sldChg chg="modSp mod">
        <pc:chgData name="류인애" userId="c2b9afcd-a51f-4fcf-b48b-d016c59b5544" providerId="ADAL" clId="{25370D25-7566-4205-B84D-08F4AFF52707}" dt="2024-10-03T03:52:29.962" v="4602" actId="1076"/>
        <pc:sldMkLst>
          <pc:docMk/>
          <pc:sldMk cId="1485941613" sldId="272"/>
        </pc:sldMkLst>
        <pc:spChg chg="mod">
          <ac:chgData name="류인애" userId="c2b9afcd-a51f-4fcf-b48b-d016c59b5544" providerId="ADAL" clId="{25370D25-7566-4205-B84D-08F4AFF52707}" dt="2024-10-03T03:52:29.962" v="4602" actId="1076"/>
          <ac:spMkLst>
            <pc:docMk/>
            <pc:sldMk cId="1485941613" sldId="272"/>
            <ac:spMk id="4" creationId="{957119EF-8DF6-D0B6-1599-0670CEEF294A}"/>
          </ac:spMkLst>
        </pc:spChg>
        <pc:spChg chg="mod">
          <ac:chgData name="류인애" userId="c2b9afcd-a51f-4fcf-b48b-d016c59b5544" providerId="ADAL" clId="{25370D25-7566-4205-B84D-08F4AFF52707}" dt="2024-10-03T03:48:12.667" v="4516" actId="255"/>
          <ac:spMkLst>
            <pc:docMk/>
            <pc:sldMk cId="1485941613" sldId="272"/>
            <ac:spMk id="10" creationId="{D4C792DF-578B-F96E-7FC6-520C6FCF2F9F}"/>
          </ac:spMkLst>
        </pc:spChg>
      </pc:sldChg>
      <pc:sldChg chg="modSp mod">
        <pc:chgData name="류인애" userId="c2b9afcd-a51f-4fcf-b48b-d016c59b5544" providerId="ADAL" clId="{25370D25-7566-4205-B84D-08F4AFF52707}" dt="2024-10-03T03:48:06.408" v="4515" actId="255"/>
        <pc:sldMkLst>
          <pc:docMk/>
          <pc:sldMk cId="3509212494" sldId="273"/>
        </pc:sldMkLst>
        <pc:spChg chg="mod">
          <ac:chgData name="류인애" userId="c2b9afcd-a51f-4fcf-b48b-d016c59b5544" providerId="ADAL" clId="{25370D25-7566-4205-B84D-08F4AFF52707}" dt="2024-10-03T03:48:06.408" v="4515" actId="255"/>
          <ac:spMkLst>
            <pc:docMk/>
            <pc:sldMk cId="3509212494" sldId="273"/>
            <ac:spMk id="10" creationId="{D4C792DF-578B-F96E-7FC6-520C6FCF2F9F}"/>
          </ac:spMkLst>
        </pc:spChg>
      </pc:sldChg>
      <pc:sldChg chg="del">
        <pc:chgData name="류인애" userId="c2b9afcd-a51f-4fcf-b48b-d016c59b5544" providerId="ADAL" clId="{25370D25-7566-4205-B84D-08F4AFF52707}" dt="2024-10-03T03:45:09.499" v="4494" actId="47"/>
        <pc:sldMkLst>
          <pc:docMk/>
          <pc:sldMk cId="3105527583" sldId="275"/>
        </pc:sldMkLst>
      </pc:sldChg>
      <pc:sldChg chg="del">
        <pc:chgData name="류인애" userId="c2b9afcd-a51f-4fcf-b48b-d016c59b5544" providerId="ADAL" clId="{25370D25-7566-4205-B84D-08F4AFF52707}" dt="2024-10-03T03:45:06.868" v="4492" actId="47"/>
        <pc:sldMkLst>
          <pc:docMk/>
          <pc:sldMk cId="1079796016" sldId="276"/>
        </pc:sldMkLst>
      </pc:sldChg>
      <pc:sldChg chg="del">
        <pc:chgData name="류인애" userId="c2b9afcd-a51f-4fcf-b48b-d016c59b5544" providerId="ADAL" clId="{25370D25-7566-4205-B84D-08F4AFF52707}" dt="2024-10-03T03:45:10.196" v="4496" actId="47"/>
        <pc:sldMkLst>
          <pc:docMk/>
          <pc:sldMk cId="1362713198" sldId="277"/>
        </pc:sldMkLst>
      </pc:sldChg>
      <pc:sldChg chg="del">
        <pc:chgData name="류인애" userId="c2b9afcd-a51f-4fcf-b48b-d016c59b5544" providerId="ADAL" clId="{25370D25-7566-4205-B84D-08F4AFF52707}" dt="2024-10-03T03:45:09.936" v="4495" actId="47"/>
        <pc:sldMkLst>
          <pc:docMk/>
          <pc:sldMk cId="1667337777" sldId="278"/>
        </pc:sldMkLst>
      </pc:sldChg>
      <pc:sldChg chg="del">
        <pc:chgData name="류인애" userId="c2b9afcd-a51f-4fcf-b48b-d016c59b5544" providerId="ADAL" clId="{25370D25-7566-4205-B84D-08F4AFF52707}" dt="2024-10-03T03:45:10.339" v="4497" actId="47"/>
        <pc:sldMkLst>
          <pc:docMk/>
          <pc:sldMk cId="2562387628" sldId="279"/>
        </pc:sldMkLst>
      </pc:sldChg>
      <pc:sldChg chg="del">
        <pc:chgData name="류인애" userId="c2b9afcd-a51f-4fcf-b48b-d016c59b5544" providerId="ADAL" clId="{25370D25-7566-4205-B84D-08F4AFF52707}" dt="2024-10-03T03:45:10.865" v="4499" actId="47"/>
        <pc:sldMkLst>
          <pc:docMk/>
          <pc:sldMk cId="1747633865" sldId="280"/>
        </pc:sldMkLst>
      </pc:sldChg>
      <pc:sldChg chg="del">
        <pc:chgData name="류인애" userId="c2b9afcd-a51f-4fcf-b48b-d016c59b5544" providerId="ADAL" clId="{25370D25-7566-4205-B84D-08F4AFF52707}" dt="2024-10-03T03:45:08.797" v="4493" actId="47"/>
        <pc:sldMkLst>
          <pc:docMk/>
          <pc:sldMk cId="3235320459" sldId="281"/>
        </pc:sldMkLst>
      </pc:sldChg>
      <pc:sldChg chg="del">
        <pc:chgData name="류인애" userId="c2b9afcd-a51f-4fcf-b48b-d016c59b5544" providerId="ADAL" clId="{25370D25-7566-4205-B84D-08F4AFF52707}" dt="2024-10-03T03:45:10.604" v="4498" actId="47"/>
        <pc:sldMkLst>
          <pc:docMk/>
          <pc:sldMk cId="1469595726" sldId="282"/>
        </pc:sldMkLst>
      </pc:sldChg>
      <pc:sldChg chg="del">
        <pc:chgData name="류인애" userId="c2b9afcd-a51f-4fcf-b48b-d016c59b5544" providerId="ADAL" clId="{25370D25-7566-4205-B84D-08F4AFF52707}" dt="2024-10-03T03:45:12.522" v="4501" actId="47"/>
        <pc:sldMkLst>
          <pc:docMk/>
          <pc:sldMk cId="2167519502" sldId="283"/>
        </pc:sldMkLst>
      </pc:sldChg>
      <pc:sldChg chg="del">
        <pc:chgData name="류인애" userId="c2b9afcd-a51f-4fcf-b48b-d016c59b5544" providerId="ADAL" clId="{25370D25-7566-4205-B84D-08F4AFF52707}" dt="2024-10-03T03:45:11.587" v="4500" actId="47"/>
        <pc:sldMkLst>
          <pc:docMk/>
          <pc:sldMk cId="239319531" sldId="284"/>
        </pc:sldMkLst>
      </pc:sldChg>
      <pc:sldChg chg="delSp modSp add mod">
        <pc:chgData name="류인애" userId="c2b9afcd-a51f-4fcf-b48b-d016c59b5544" providerId="ADAL" clId="{25370D25-7566-4205-B84D-08F4AFF52707}" dt="2024-10-03T01:38:40.029" v="2285" actId="113"/>
        <pc:sldMkLst>
          <pc:docMk/>
          <pc:sldMk cId="680430720" sldId="285"/>
        </pc:sldMkLst>
        <pc:spChg chg="mod">
          <ac:chgData name="류인애" userId="c2b9afcd-a51f-4fcf-b48b-d016c59b5544" providerId="ADAL" clId="{25370D25-7566-4205-B84D-08F4AFF52707}" dt="2024-10-03T01:38:40.029" v="2285" actId="113"/>
          <ac:spMkLst>
            <pc:docMk/>
            <pc:sldMk cId="680430720" sldId="285"/>
            <ac:spMk id="10" creationId="{D4C792DF-578B-F96E-7FC6-520C6FCF2F9F}"/>
          </ac:spMkLst>
        </pc:spChg>
        <pc:picChg chg="del">
          <ac:chgData name="류인애" userId="c2b9afcd-a51f-4fcf-b48b-d016c59b5544" providerId="ADAL" clId="{25370D25-7566-4205-B84D-08F4AFF52707}" dt="2024-10-03T01:38:29.069" v="2283" actId="478"/>
          <ac:picMkLst>
            <pc:docMk/>
            <pc:sldMk cId="680430720" sldId="285"/>
            <ac:picMk id="1028" creationId="{AC9EC4A3-3E38-75F1-D36A-1A29EFCB4344}"/>
          </ac:picMkLst>
        </pc:picChg>
      </pc:sldChg>
      <pc:sldChg chg="addSp delSp modSp add mod ord">
        <pc:chgData name="류인애" userId="c2b9afcd-a51f-4fcf-b48b-d016c59b5544" providerId="ADAL" clId="{25370D25-7566-4205-B84D-08F4AFF52707}" dt="2024-10-03T01:37:40.958" v="2270" actId="20577"/>
        <pc:sldMkLst>
          <pc:docMk/>
          <pc:sldMk cId="293618935" sldId="286"/>
        </pc:sldMkLst>
        <pc:spChg chg="add del mod">
          <ac:chgData name="류인애" userId="c2b9afcd-a51f-4fcf-b48b-d016c59b5544" providerId="ADAL" clId="{25370D25-7566-4205-B84D-08F4AFF52707}" dt="2024-10-03T00:10:18.986" v="387" actId="478"/>
          <ac:spMkLst>
            <pc:docMk/>
            <pc:sldMk cId="293618935" sldId="286"/>
            <ac:spMk id="3" creationId="{A4A8AD1D-A017-7AB7-D2F3-E0831E89F476}"/>
          </ac:spMkLst>
        </pc:spChg>
        <pc:spChg chg="mod">
          <ac:chgData name="류인애" userId="c2b9afcd-a51f-4fcf-b48b-d016c59b5544" providerId="ADAL" clId="{25370D25-7566-4205-B84D-08F4AFF52707}" dt="2024-10-03T01:04:35.271" v="1599"/>
          <ac:spMkLst>
            <pc:docMk/>
            <pc:sldMk cId="293618935" sldId="286"/>
            <ac:spMk id="9" creationId="{D737D6DB-DAD1-0233-A040-860427CAD6C7}"/>
          </ac:spMkLst>
        </pc:spChg>
        <pc:spChg chg="mod">
          <ac:chgData name="류인애" userId="c2b9afcd-a51f-4fcf-b48b-d016c59b5544" providerId="ADAL" clId="{25370D25-7566-4205-B84D-08F4AFF52707}" dt="2024-10-03T01:37:40.958" v="2270" actId="20577"/>
          <ac:spMkLst>
            <pc:docMk/>
            <pc:sldMk cId="293618935" sldId="286"/>
            <ac:spMk id="10" creationId="{D4C792DF-578B-F96E-7FC6-520C6FCF2F9F}"/>
          </ac:spMkLst>
        </pc:spChg>
        <pc:picChg chg="add del mod">
          <ac:chgData name="류인애" userId="c2b9afcd-a51f-4fcf-b48b-d016c59b5544" providerId="ADAL" clId="{25370D25-7566-4205-B84D-08F4AFF52707}" dt="2024-10-03T01:05:12.145" v="1643" actId="478"/>
          <ac:picMkLst>
            <pc:docMk/>
            <pc:sldMk cId="293618935" sldId="286"/>
            <ac:picMk id="5" creationId="{F255E3FD-1246-56C4-F0E7-7F888904E145}"/>
          </ac:picMkLst>
        </pc:picChg>
        <pc:picChg chg="del">
          <ac:chgData name="류인애" userId="c2b9afcd-a51f-4fcf-b48b-d016c59b5544" providerId="ADAL" clId="{25370D25-7566-4205-B84D-08F4AFF52707}" dt="2024-10-03T00:03:13.380" v="235" actId="478"/>
          <ac:picMkLst>
            <pc:docMk/>
            <pc:sldMk cId="293618935" sldId="286"/>
            <ac:picMk id="1028" creationId="{AC9EC4A3-3E38-75F1-D36A-1A29EFCB4344}"/>
          </ac:picMkLst>
        </pc:picChg>
        <pc:picChg chg="add del mod">
          <ac:chgData name="류인애" userId="c2b9afcd-a51f-4fcf-b48b-d016c59b5544" providerId="ADAL" clId="{25370D25-7566-4205-B84D-08F4AFF52707}" dt="2024-10-03T00:10:19.843" v="388" actId="478"/>
          <ac:picMkLst>
            <pc:docMk/>
            <pc:sldMk cId="293618935" sldId="286"/>
            <ac:picMk id="2050" creationId="{23477C7C-0172-60E5-D2DD-E4AC8F72D85B}"/>
          </ac:picMkLst>
        </pc:picChg>
        <pc:picChg chg="add del mod">
          <ac:chgData name="류인애" userId="c2b9afcd-a51f-4fcf-b48b-d016c59b5544" providerId="ADAL" clId="{25370D25-7566-4205-B84D-08F4AFF52707}" dt="2024-10-03T00:21:06.490" v="744" actId="478"/>
          <ac:picMkLst>
            <pc:docMk/>
            <pc:sldMk cId="293618935" sldId="286"/>
            <ac:picMk id="2052" creationId="{0563E143-2EDF-9490-AD63-87E6464208B1}"/>
          </ac:picMkLst>
        </pc:picChg>
      </pc:sldChg>
      <pc:sldChg chg="addSp modSp add mod">
        <pc:chgData name="류인애" userId="c2b9afcd-a51f-4fcf-b48b-d016c59b5544" providerId="ADAL" clId="{25370D25-7566-4205-B84D-08F4AFF52707}" dt="2024-10-03T00:52:20.187" v="1250" actId="20577"/>
        <pc:sldMkLst>
          <pc:docMk/>
          <pc:sldMk cId="1130964387" sldId="287"/>
        </pc:sldMkLst>
        <pc:spChg chg="mod">
          <ac:chgData name="류인애" userId="c2b9afcd-a51f-4fcf-b48b-d016c59b5544" providerId="ADAL" clId="{25370D25-7566-4205-B84D-08F4AFF52707}" dt="2024-10-03T00:52:20.187" v="1250" actId="20577"/>
          <ac:spMkLst>
            <pc:docMk/>
            <pc:sldMk cId="1130964387" sldId="287"/>
            <ac:spMk id="10" creationId="{D4C792DF-578B-F96E-7FC6-520C6FCF2F9F}"/>
          </ac:spMkLst>
        </pc:spChg>
        <pc:picChg chg="mod">
          <ac:chgData name="류인애" userId="c2b9afcd-a51f-4fcf-b48b-d016c59b5544" providerId="ADAL" clId="{25370D25-7566-4205-B84D-08F4AFF52707}" dt="2024-10-03T00:09:58.291" v="383" actId="1076"/>
          <ac:picMkLst>
            <pc:docMk/>
            <pc:sldMk cId="1130964387" sldId="287"/>
            <ac:picMk id="2050" creationId="{23477C7C-0172-60E5-D2DD-E4AC8F72D85B}"/>
          </ac:picMkLst>
        </pc:picChg>
        <pc:picChg chg="add mod">
          <ac:chgData name="류인애" userId="c2b9afcd-a51f-4fcf-b48b-d016c59b5544" providerId="ADAL" clId="{25370D25-7566-4205-B84D-08F4AFF52707}" dt="2024-10-03T00:10:00.738" v="384" actId="1076"/>
          <ac:picMkLst>
            <pc:docMk/>
            <pc:sldMk cId="1130964387" sldId="287"/>
            <ac:picMk id="3074" creationId="{EC6DBDCA-6A35-C0E7-E110-092F2D1B75C7}"/>
          </ac:picMkLst>
        </pc:picChg>
      </pc:sldChg>
      <pc:sldChg chg="addSp delSp modSp add del mod ord">
        <pc:chgData name="류인애" userId="c2b9afcd-a51f-4fcf-b48b-d016c59b5544" providerId="ADAL" clId="{25370D25-7566-4205-B84D-08F4AFF52707}" dt="2024-10-03T04:49:52.985" v="5919" actId="47"/>
        <pc:sldMkLst>
          <pc:docMk/>
          <pc:sldMk cId="4266404342" sldId="288"/>
        </pc:sldMkLst>
        <pc:spChg chg="add del">
          <ac:chgData name="류인애" userId="c2b9afcd-a51f-4fcf-b48b-d016c59b5544" providerId="ADAL" clId="{25370D25-7566-4205-B84D-08F4AFF52707}" dt="2024-10-03T00:27:36.562" v="781" actId="478"/>
          <ac:spMkLst>
            <pc:docMk/>
            <pc:sldMk cId="4266404342" sldId="288"/>
            <ac:spMk id="2" creationId="{08F269F9-6A37-C85D-E284-F90EEFFE387D}"/>
          </ac:spMkLst>
        </pc:spChg>
        <pc:spChg chg="add del">
          <ac:chgData name="류인애" userId="c2b9afcd-a51f-4fcf-b48b-d016c59b5544" providerId="ADAL" clId="{25370D25-7566-4205-B84D-08F4AFF52707}" dt="2024-10-03T00:27:49.727" v="783" actId="478"/>
          <ac:spMkLst>
            <pc:docMk/>
            <pc:sldMk cId="4266404342" sldId="288"/>
            <ac:spMk id="3" creationId="{3364B1D8-AD31-7FF7-2830-7ED8403E413B}"/>
          </ac:spMkLst>
        </pc:spChg>
        <pc:spChg chg="add mod">
          <ac:chgData name="류인애" userId="c2b9afcd-a51f-4fcf-b48b-d016c59b5544" providerId="ADAL" clId="{25370D25-7566-4205-B84D-08F4AFF52707}" dt="2024-10-03T00:42:48.104" v="1004"/>
          <ac:spMkLst>
            <pc:docMk/>
            <pc:sldMk cId="4266404342" sldId="288"/>
            <ac:spMk id="8" creationId="{D320F0D9-B5C0-5FF0-FD5E-E783B7F8EDEB}"/>
          </ac:spMkLst>
        </pc:spChg>
        <pc:spChg chg="del mod">
          <ac:chgData name="류인애" userId="c2b9afcd-a51f-4fcf-b48b-d016c59b5544" providerId="ADAL" clId="{25370D25-7566-4205-B84D-08F4AFF52707}" dt="2024-10-03T00:42:47.859" v="1003" actId="478"/>
          <ac:spMkLst>
            <pc:docMk/>
            <pc:sldMk cId="4266404342" sldId="288"/>
            <ac:spMk id="9" creationId="{D737D6DB-DAD1-0233-A040-860427CAD6C7}"/>
          </ac:spMkLst>
        </pc:spChg>
        <pc:spChg chg="mod">
          <ac:chgData name="류인애" userId="c2b9afcd-a51f-4fcf-b48b-d016c59b5544" providerId="ADAL" clId="{25370D25-7566-4205-B84D-08F4AFF52707}" dt="2024-10-03T04:48:03.434" v="5887" actId="21"/>
          <ac:spMkLst>
            <pc:docMk/>
            <pc:sldMk cId="4266404342" sldId="288"/>
            <ac:spMk id="10" creationId="{D4C792DF-578B-F96E-7FC6-520C6FCF2F9F}"/>
          </ac:spMkLst>
        </pc:spChg>
        <pc:picChg chg="add del mod modCrop">
          <ac:chgData name="류인애" userId="c2b9afcd-a51f-4fcf-b48b-d016c59b5544" providerId="ADAL" clId="{25370D25-7566-4205-B84D-08F4AFF52707}" dt="2024-10-03T00:32:59.143" v="831" actId="21"/>
          <ac:picMkLst>
            <pc:docMk/>
            <pc:sldMk cId="4266404342" sldId="288"/>
            <ac:picMk id="5" creationId="{320B24CA-4B58-3A5D-E97D-20CBAA4247CC}"/>
          </ac:picMkLst>
        </pc:picChg>
        <pc:picChg chg="add del mod">
          <ac:chgData name="류인애" userId="c2b9afcd-a51f-4fcf-b48b-d016c59b5544" providerId="ADAL" clId="{25370D25-7566-4205-B84D-08F4AFF52707}" dt="2024-10-03T04:43:50.547" v="5833" actId="21"/>
          <ac:picMkLst>
            <pc:docMk/>
            <pc:sldMk cId="4266404342" sldId="288"/>
            <ac:picMk id="6" creationId="{320B24CA-4B58-3A5D-E97D-20CBAA4247CC}"/>
          </ac:picMkLst>
        </pc:picChg>
      </pc:sldChg>
      <pc:sldChg chg="addSp delSp modSp add mod">
        <pc:chgData name="류인애" userId="c2b9afcd-a51f-4fcf-b48b-d016c59b5544" providerId="ADAL" clId="{25370D25-7566-4205-B84D-08F4AFF52707}" dt="2024-10-03T00:41:37.813" v="936" actId="1037"/>
        <pc:sldMkLst>
          <pc:docMk/>
          <pc:sldMk cId="1773386113" sldId="289"/>
        </pc:sldMkLst>
        <pc:spChg chg="add mod">
          <ac:chgData name="류인애" userId="c2b9afcd-a51f-4fcf-b48b-d016c59b5544" providerId="ADAL" clId="{25370D25-7566-4205-B84D-08F4AFF52707}" dt="2024-10-03T00:41:37.813" v="936" actId="1037"/>
          <ac:spMkLst>
            <pc:docMk/>
            <pc:sldMk cId="1773386113" sldId="289"/>
            <ac:spMk id="2" creationId="{8822848B-8FE8-6317-7A54-D291831150DC}"/>
          </ac:spMkLst>
        </pc:spChg>
        <pc:spChg chg="del">
          <ac:chgData name="류인애" userId="c2b9afcd-a51f-4fcf-b48b-d016c59b5544" providerId="ADAL" clId="{25370D25-7566-4205-B84D-08F4AFF52707}" dt="2024-10-03T00:14:46.484" v="526" actId="478"/>
          <ac:spMkLst>
            <pc:docMk/>
            <pc:sldMk cId="1773386113" sldId="289"/>
            <ac:spMk id="3" creationId="{A4A8AD1D-A017-7AB7-D2F3-E0831E89F476}"/>
          </ac:spMkLst>
        </pc:spChg>
        <pc:spChg chg="add mod">
          <ac:chgData name="류인애" userId="c2b9afcd-a51f-4fcf-b48b-d016c59b5544" providerId="ADAL" clId="{25370D25-7566-4205-B84D-08F4AFF52707}" dt="2024-10-03T00:41:37.813" v="936" actId="1037"/>
          <ac:spMkLst>
            <pc:docMk/>
            <pc:sldMk cId="1773386113" sldId="289"/>
            <ac:spMk id="4" creationId="{B04500FA-A253-85E1-0080-674C0C99FFD0}"/>
          </ac:spMkLst>
        </pc:spChg>
        <pc:spChg chg="add mod">
          <ac:chgData name="류인애" userId="c2b9afcd-a51f-4fcf-b48b-d016c59b5544" providerId="ADAL" clId="{25370D25-7566-4205-B84D-08F4AFF52707}" dt="2024-10-03T00:41:37.813" v="936" actId="1037"/>
          <ac:spMkLst>
            <pc:docMk/>
            <pc:sldMk cId="1773386113" sldId="289"/>
            <ac:spMk id="5" creationId="{EFCD0C07-D066-7832-B29C-AF3355CE2B31}"/>
          </ac:spMkLst>
        </pc:spChg>
        <pc:spChg chg="add mod">
          <ac:chgData name="류인애" userId="c2b9afcd-a51f-4fcf-b48b-d016c59b5544" providerId="ADAL" clId="{25370D25-7566-4205-B84D-08F4AFF52707}" dt="2024-10-03T00:41:37.813" v="936" actId="1037"/>
          <ac:spMkLst>
            <pc:docMk/>
            <pc:sldMk cId="1773386113" sldId="289"/>
            <ac:spMk id="6" creationId="{274EFA2B-C212-550C-DB53-7A14172D0412}"/>
          </ac:spMkLst>
        </pc:spChg>
        <pc:spChg chg="del mod">
          <ac:chgData name="류인애" userId="c2b9afcd-a51f-4fcf-b48b-d016c59b5544" providerId="ADAL" clId="{25370D25-7566-4205-B84D-08F4AFF52707}" dt="2024-10-03T00:14:45.211" v="524"/>
          <ac:spMkLst>
            <pc:docMk/>
            <pc:sldMk cId="1773386113" sldId="289"/>
            <ac:spMk id="10" creationId="{D4C792DF-578B-F96E-7FC6-520C6FCF2F9F}"/>
          </ac:spMkLst>
        </pc:spChg>
        <pc:picChg chg="add mod">
          <ac:chgData name="류인애" userId="c2b9afcd-a51f-4fcf-b48b-d016c59b5544" providerId="ADAL" clId="{25370D25-7566-4205-B84D-08F4AFF52707}" dt="2024-10-03T00:41:21.015" v="919" actId="1076"/>
          <ac:picMkLst>
            <pc:docMk/>
            <pc:sldMk cId="1773386113" sldId="289"/>
            <ac:picMk id="8" creationId="{8F5EA18C-C0CF-E86F-834A-837FD1F73F5E}"/>
          </ac:picMkLst>
        </pc:picChg>
        <pc:picChg chg="add mod modCrop">
          <ac:chgData name="류인애" userId="c2b9afcd-a51f-4fcf-b48b-d016c59b5544" providerId="ADAL" clId="{25370D25-7566-4205-B84D-08F4AFF52707}" dt="2024-10-03T00:36:56.643" v="876" actId="732"/>
          <ac:picMkLst>
            <pc:docMk/>
            <pc:sldMk cId="1773386113" sldId="289"/>
            <ac:picMk id="12" creationId="{403C630E-AEB9-CA2A-B5AA-217A0F8CA562}"/>
          </ac:picMkLst>
        </pc:picChg>
        <pc:picChg chg="add mod modCrop">
          <ac:chgData name="류인애" userId="c2b9afcd-a51f-4fcf-b48b-d016c59b5544" providerId="ADAL" clId="{25370D25-7566-4205-B84D-08F4AFF52707}" dt="2024-10-03T00:36:59.036" v="877" actId="1076"/>
          <ac:picMkLst>
            <pc:docMk/>
            <pc:sldMk cId="1773386113" sldId="289"/>
            <ac:picMk id="13" creationId="{45CB8210-352F-4A2B-C233-29AD8F99EEAC}"/>
          </ac:picMkLst>
        </pc:picChg>
        <pc:picChg chg="add mod">
          <ac:chgData name="류인애" userId="c2b9afcd-a51f-4fcf-b48b-d016c59b5544" providerId="ADAL" clId="{25370D25-7566-4205-B84D-08F4AFF52707}" dt="2024-10-03T00:41:10.402" v="914" actId="1076"/>
          <ac:picMkLst>
            <pc:docMk/>
            <pc:sldMk cId="1773386113" sldId="289"/>
            <ac:picMk id="15" creationId="{9F24392D-7AC9-F5D3-A862-AA666051E2A9}"/>
          </ac:picMkLst>
        </pc:picChg>
        <pc:picChg chg="add mod modCrop">
          <ac:chgData name="류인애" userId="c2b9afcd-a51f-4fcf-b48b-d016c59b5544" providerId="ADAL" clId="{25370D25-7566-4205-B84D-08F4AFF52707}" dt="2024-10-03T00:41:28.409" v="920" actId="14100"/>
          <ac:picMkLst>
            <pc:docMk/>
            <pc:sldMk cId="1773386113" sldId="289"/>
            <ac:picMk id="17" creationId="{9341770F-91B3-0AF7-DFCE-F3D8C2D6AD71}"/>
          </ac:picMkLst>
        </pc:picChg>
        <pc:picChg chg="del">
          <ac:chgData name="류인애" userId="c2b9afcd-a51f-4fcf-b48b-d016c59b5544" providerId="ADAL" clId="{25370D25-7566-4205-B84D-08F4AFF52707}" dt="2024-10-03T00:14:45.602" v="525" actId="478"/>
          <ac:picMkLst>
            <pc:docMk/>
            <pc:sldMk cId="1773386113" sldId="289"/>
            <ac:picMk id="2050" creationId="{23477C7C-0172-60E5-D2DD-E4AC8F72D85B}"/>
          </ac:picMkLst>
        </pc:picChg>
        <pc:picChg chg="del">
          <ac:chgData name="류인애" userId="c2b9afcd-a51f-4fcf-b48b-d016c59b5544" providerId="ADAL" clId="{25370D25-7566-4205-B84D-08F4AFF52707}" dt="2024-10-03T00:14:45.202" v="522" actId="478"/>
          <ac:picMkLst>
            <pc:docMk/>
            <pc:sldMk cId="1773386113" sldId="289"/>
            <ac:picMk id="3074" creationId="{EC6DBDCA-6A35-C0E7-E110-092F2D1B75C7}"/>
          </ac:picMkLst>
        </pc:picChg>
      </pc:sldChg>
      <pc:sldChg chg="addSp delSp modSp mod">
        <pc:chgData name="류인애" userId="c2b9afcd-a51f-4fcf-b48b-d016c59b5544" providerId="ADAL" clId="{25370D25-7566-4205-B84D-08F4AFF52707}" dt="2024-10-03T04:49:39.566" v="5918" actId="20577"/>
        <pc:sldMkLst>
          <pc:docMk/>
          <pc:sldMk cId="1937302730" sldId="290"/>
        </pc:sldMkLst>
        <pc:spChg chg="add mod">
          <ac:chgData name="류인애" userId="c2b9afcd-a51f-4fcf-b48b-d016c59b5544" providerId="ADAL" clId="{25370D25-7566-4205-B84D-08F4AFF52707}" dt="2024-10-03T00:42:41.287" v="1002"/>
          <ac:spMkLst>
            <pc:docMk/>
            <pc:sldMk cId="1937302730" sldId="290"/>
            <ac:spMk id="3" creationId="{7A2F85D2-64C4-508C-D626-D0E750156C4D}"/>
          </ac:spMkLst>
        </pc:spChg>
        <pc:spChg chg="add mod">
          <ac:chgData name="류인애" userId="c2b9afcd-a51f-4fcf-b48b-d016c59b5544" providerId="ADAL" clId="{25370D25-7566-4205-B84D-08F4AFF52707}" dt="2024-10-03T04:49:39.566" v="5918" actId="20577"/>
          <ac:spMkLst>
            <pc:docMk/>
            <pc:sldMk cId="1937302730" sldId="290"/>
            <ac:spMk id="8" creationId="{9778AE5E-5793-342D-0A7A-19F31DF96544}"/>
          </ac:spMkLst>
        </pc:spChg>
        <pc:spChg chg="del">
          <ac:chgData name="류인애" userId="c2b9afcd-a51f-4fcf-b48b-d016c59b5544" providerId="ADAL" clId="{25370D25-7566-4205-B84D-08F4AFF52707}" dt="2024-10-03T00:42:41.035" v="1001" actId="478"/>
          <ac:spMkLst>
            <pc:docMk/>
            <pc:sldMk cId="1937302730" sldId="290"/>
            <ac:spMk id="9" creationId="{D737D6DB-DAD1-0233-A040-860427CAD6C7}"/>
          </ac:spMkLst>
        </pc:spChg>
        <pc:spChg chg="add del mod">
          <ac:chgData name="류인애" userId="c2b9afcd-a51f-4fcf-b48b-d016c59b5544" providerId="ADAL" clId="{25370D25-7566-4205-B84D-08F4AFF52707}" dt="2024-10-03T04:44:16.590" v="5839" actId="26606"/>
          <ac:spMkLst>
            <pc:docMk/>
            <pc:sldMk cId="1937302730" sldId="290"/>
            <ac:spMk id="10" creationId="{D4C792DF-578B-F96E-7FC6-520C6FCF2F9F}"/>
          </ac:spMkLst>
        </pc:spChg>
        <pc:graphicFrameChg chg="add del">
          <ac:chgData name="류인애" userId="c2b9afcd-a51f-4fcf-b48b-d016c59b5544" providerId="ADAL" clId="{25370D25-7566-4205-B84D-08F4AFF52707}" dt="2024-10-03T04:44:04.237" v="5838" actId="26606"/>
          <ac:graphicFrameMkLst>
            <pc:docMk/>
            <pc:sldMk cId="1937302730" sldId="290"/>
            <ac:graphicFrameMk id="12" creationId="{9E5F1E2F-5B5A-0AA6-248A-136888B3975C}"/>
          </ac:graphicFrameMkLst>
        </pc:graphicFrameChg>
        <pc:graphicFrameChg chg="add mod">
          <ac:chgData name="류인애" userId="c2b9afcd-a51f-4fcf-b48b-d016c59b5544" providerId="ADAL" clId="{25370D25-7566-4205-B84D-08F4AFF52707}" dt="2024-10-03T04:47:08.001" v="5867"/>
          <ac:graphicFrameMkLst>
            <pc:docMk/>
            <pc:sldMk cId="1937302730" sldId="290"/>
            <ac:graphicFrameMk id="13" creationId="{C9B4DD6C-90A5-625F-AE51-A20B2652AE8B}"/>
          </ac:graphicFrameMkLst>
        </pc:graphicFrameChg>
        <pc:picChg chg="add del mod">
          <ac:chgData name="류인애" userId="c2b9afcd-a51f-4fcf-b48b-d016c59b5544" providerId="ADAL" clId="{25370D25-7566-4205-B84D-08F4AFF52707}" dt="2024-10-03T00:33:26.105" v="838" actId="21"/>
          <ac:picMkLst>
            <pc:docMk/>
            <pc:sldMk cId="1937302730" sldId="290"/>
            <ac:picMk id="2" creationId="{320B24CA-4B58-3A5D-E97D-20CBAA4247CC}"/>
          </ac:picMkLst>
        </pc:picChg>
        <pc:picChg chg="del">
          <ac:chgData name="류인애" userId="c2b9afcd-a51f-4fcf-b48b-d016c59b5544" providerId="ADAL" clId="{25370D25-7566-4205-B84D-08F4AFF52707}" dt="2024-10-03T00:30:37.003" v="793" actId="478"/>
          <ac:picMkLst>
            <pc:docMk/>
            <pc:sldMk cId="1937302730" sldId="290"/>
            <ac:picMk id="5" creationId="{F255E3FD-1246-56C4-F0E7-7F888904E145}"/>
          </ac:picMkLst>
        </pc:picChg>
        <pc:picChg chg="add mod">
          <ac:chgData name="류인애" userId="c2b9afcd-a51f-4fcf-b48b-d016c59b5544" providerId="ADAL" clId="{25370D25-7566-4205-B84D-08F4AFF52707}" dt="2024-10-03T04:46:56.597" v="5865" actId="1076"/>
          <ac:picMkLst>
            <pc:docMk/>
            <pc:sldMk cId="1937302730" sldId="290"/>
            <ac:picMk id="6" creationId="{320B24CA-4B58-3A5D-E97D-20CBAA4247CC}"/>
          </ac:picMkLst>
        </pc:picChg>
      </pc:sldChg>
      <pc:sldChg chg="addSp delSp modSp add mod">
        <pc:chgData name="류인애" userId="c2b9afcd-a51f-4fcf-b48b-d016c59b5544" providerId="ADAL" clId="{25370D25-7566-4205-B84D-08F4AFF52707}" dt="2024-10-03T04:50:05.745" v="5920" actId="20577"/>
        <pc:sldMkLst>
          <pc:docMk/>
          <pc:sldMk cId="3330142787" sldId="291"/>
        </pc:sldMkLst>
        <pc:spChg chg="add del">
          <ac:chgData name="류인애" userId="c2b9afcd-a51f-4fcf-b48b-d016c59b5544" providerId="ADAL" clId="{25370D25-7566-4205-B84D-08F4AFF52707}" dt="2024-10-03T00:50:13.154" v="1175" actId="22"/>
          <ac:spMkLst>
            <pc:docMk/>
            <pc:sldMk cId="3330142787" sldId="291"/>
            <ac:spMk id="3" creationId="{51ABCB6D-F5E7-F3C5-4129-BCCB3695CB8A}"/>
          </ac:spMkLst>
        </pc:spChg>
        <pc:spChg chg="mod">
          <ac:chgData name="류인애" userId="c2b9afcd-a51f-4fcf-b48b-d016c59b5544" providerId="ADAL" clId="{25370D25-7566-4205-B84D-08F4AFF52707}" dt="2024-10-03T00:43:11.148" v="1075" actId="20577"/>
          <ac:spMkLst>
            <pc:docMk/>
            <pc:sldMk cId="3330142787" sldId="291"/>
            <ac:spMk id="8" creationId="{D320F0D9-B5C0-5FF0-FD5E-E783B7F8EDEB}"/>
          </ac:spMkLst>
        </pc:spChg>
        <pc:spChg chg="mod">
          <ac:chgData name="류인애" userId="c2b9afcd-a51f-4fcf-b48b-d016c59b5544" providerId="ADAL" clId="{25370D25-7566-4205-B84D-08F4AFF52707}" dt="2024-10-03T04:50:05.745" v="5920" actId="20577"/>
          <ac:spMkLst>
            <pc:docMk/>
            <pc:sldMk cId="3330142787" sldId="291"/>
            <ac:spMk id="10" creationId="{D4C792DF-578B-F96E-7FC6-520C6FCF2F9F}"/>
          </ac:spMkLst>
        </pc:spChg>
        <pc:picChg chg="del">
          <ac:chgData name="류인애" userId="c2b9afcd-a51f-4fcf-b48b-d016c59b5544" providerId="ADAL" clId="{25370D25-7566-4205-B84D-08F4AFF52707}" dt="2024-10-03T00:43:20.189" v="1076" actId="478"/>
          <ac:picMkLst>
            <pc:docMk/>
            <pc:sldMk cId="3330142787" sldId="291"/>
            <ac:picMk id="6" creationId="{320B24CA-4B58-3A5D-E97D-20CBAA4247CC}"/>
          </ac:picMkLst>
        </pc:picChg>
      </pc:sldChg>
      <pc:sldChg chg="addSp delSp modSp mod">
        <pc:chgData name="류인애" userId="c2b9afcd-a51f-4fcf-b48b-d016c59b5544" providerId="ADAL" clId="{25370D25-7566-4205-B84D-08F4AFF52707}" dt="2024-10-03T01:37:53.245" v="2272" actId="113"/>
        <pc:sldMkLst>
          <pc:docMk/>
          <pc:sldMk cId="242754249" sldId="292"/>
        </pc:sldMkLst>
        <pc:spChg chg="add del mod">
          <ac:chgData name="류인애" userId="c2b9afcd-a51f-4fcf-b48b-d016c59b5544" providerId="ADAL" clId="{25370D25-7566-4205-B84D-08F4AFF52707}" dt="2024-10-03T00:52:40.685" v="1254" actId="478"/>
          <ac:spMkLst>
            <pc:docMk/>
            <pc:sldMk cId="242754249" sldId="292"/>
            <ac:spMk id="2" creationId="{A29C4AF9-FB1B-43D9-988C-061269EEF765}"/>
          </ac:spMkLst>
        </pc:spChg>
        <pc:spChg chg="mod">
          <ac:chgData name="류인애" userId="c2b9afcd-a51f-4fcf-b48b-d016c59b5544" providerId="ADAL" clId="{25370D25-7566-4205-B84D-08F4AFF52707}" dt="2024-10-03T00:50:25.485" v="1211" actId="20577"/>
          <ac:spMkLst>
            <pc:docMk/>
            <pc:sldMk cId="242754249" sldId="292"/>
            <ac:spMk id="8" creationId="{D320F0D9-B5C0-5FF0-FD5E-E783B7F8EDEB}"/>
          </ac:spMkLst>
        </pc:spChg>
        <pc:spChg chg="mod">
          <ac:chgData name="류인애" userId="c2b9afcd-a51f-4fcf-b48b-d016c59b5544" providerId="ADAL" clId="{25370D25-7566-4205-B84D-08F4AFF52707}" dt="2024-10-03T01:37:53.245" v="2272" actId="113"/>
          <ac:spMkLst>
            <pc:docMk/>
            <pc:sldMk cId="242754249" sldId="292"/>
            <ac:spMk id="10" creationId="{D4C792DF-578B-F96E-7FC6-520C6FCF2F9F}"/>
          </ac:spMkLst>
        </pc:spChg>
      </pc:sldChg>
      <pc:sldChg chg="addSp delSp modSp add mod">
        <pc:chgData name="류인애" userId="c2b9afcd-a51f-4fcf-b48b-d016c59b5544" providerId="ADAL" clId="{25370D25-7566-4205-B84D-08F4AFF52707}" dt="2024-10-03T01:02:17.956" v="1539" actId="22"/>
        <pc:sldMkLst>
          <pc:docMk/>
          <pc:sldMk cId="834805355" sldId="293"/>
        </pc:sldMkLst>
        <pc:spChg chg="mod">
          <ac:chgData name="류인애" userId="c2b9afcd-a51f-4fcf-b48b-d016c59b5544" providerId="ADAL" clId="{25370D25-7566-4205-B84D-08F4AFF52707}" dt="2024-10-03T00:58:36.337" v="1528"/>
          <ac:spMkLst>
            <pc:docMk/>
            <pc:sldMk cId="834805355" sldId="293"/>
            <ac:spMk id="8" creationId="{D320F0D9-B5C0-5FF0-FD5E-E783B7F8EDEB}"/>
          </ac:spMkLst>
        </pc:spChg>
        <pc:spChg chg="del mod">
          <ac:chgData name="류인애" userId="c2b9afcd-a51f-4fcf-b48b-d016c59b5544" providerId="ADAL" clId="{25370D25-7566-4205-B84D-08F4AFF52707}" dt="2024-10-03T01:01:37.122" v="1531" actId="478"/>
          <ac:spMkLst>
            <pc:docMk/>
            <pc:sldMk cId="834805355" sldId="293"/>
            <ac:spMk id="10" creationId="{D4C792DF-578B-F96E-7FC6-520C6FCF2F9F}"/>
          </ac:spMkLst>
        </pc:spChg>
        <pc:picChg chg="add mod">
          <ac:chgData name="류인애" userId="c2b9afcd-a51f-4fcf-b48b-d016c59b5544" providerId="ADAL" clId="{25370D25-7566-4205-B84D-08F4AFF52707}" dt="2024-10-03T01:01:49.636" v="1537" actId="14100"/>
          <ac:picMkLst>
            <pc:docMk/>
            <pc:sldMk cId="834805355" sldId="293"/>
            <ac:picMk id="3" creationId="{92BF4691-9B2D-51C6-66E8-90244C8EB053}"/>
          </ac:picMkLst>
        </pc:picChg>
        <pc:picChg chg="add del">
          <ac:chgData name="류인애" userId="c2b9afcd-a51f-4fcf-b48b-d016c59b5544" providerId="ADAL" clId="{25370D25-7566-4205-B84D-08F4AFF52707}" dt="2024-10-03T01:02:17.956" v="1539" actId="22"/>
          <ac:picMkLst>
            <pc:docMk/>
            <pc:sldMk cId="834805355" sldId="293"/>
            <ac:picMk id="5" creationId="{23BEF262-A512-7ECC-59CF-8506749C568D}"/>
          </ac:picMkLst>
        </pc:picChg>
      </pc:sldChg>
      <pc:sldChg chg="addSp delSp modSp add mod">
        <pc:chgData name="류인애" userId="c2b9afcd-a51f-4fcf-b48b-d016c59b5544" providerId="ADAL" clId="{25370D25-7566-4205-B84D-08F4AFF52707}" dt="2024-10-03T01:03:11.574" v="1570"/>
        <pc:sldMkLst>
          <pc:docMk/>
          <pc:sldMk cId="510556990" sldId="294"/>
        </pc:sldMkLst>
        <pc:spChg chg="mod">
          <ac:chgData name="류인애" userId="c2b9afcd-a51f-4fcf-b48b-d016c59b5544" providerId="ADAL" clId="{25370D25-7566-4205-B84D-08F4AFF52707}" dt="2024-10-03T01:03:11.574" v="1570"/>
          <ac:spMkLst>
            <pc:docMk/>
            <pc:sldMk cId="510556990" sldId="294"/>
            <ac:spMk id="8" creationId="{D320F0D9-B5C0-5FF0-FD5E-E783B7F8EDEB}"/>
          </ac:spMkLst>
        </pc:spChg>
        <pc:picChg chg="del mod">
          <ac:chgData name="류인애" userId="c2b9afcd-a51f-4fcf-b48b-d016c59b5544" providerId="ADAL" clId="{25370D25-7566-4205-B84D-08F4AFF52707}" dt="2024-10-03T01:02:24.545" v="1542" actId="478"/>
          <ac:picMkLst>
            <pc:docMk/>
            <pc:sldMk cId="510556990" sldId="294"/>
            <ac:picMk id="3" creationId="{92BF4691-9B2D-51C6-66E8-90244C8EB053}"/>
          </ac:picMkLst>
        </pc:picChg>
        <pc:picChg chg="add mod">
          <ac:chgData name="류인애" userId="c2b9afcd-a51f-4fcf-b48b-d016c59b5544" providerId="ADAL" clId="{25370D25-7566-4205-B84D-08F4AFF52707}" dt="2024-10-03T01:02:48.802" v="1546" actId="14100"/>
          <ac:picMkLst>
            <pc:docMk/>
            <pc:sldMk cId="510556990" sldId="294"/>
            <ac:picMk id="4" creationId="{CB5664EE-B699-B914-7E5C-5AA03AEB30B4}"/>
          </ac:picMkLst>
        </pc:picChg>
      </pc:sldChg>
      <pc:sldChg chg="addSp delSp modSp add mod">
        <pc:chgData name="류인애" userId="c2b9afcd-a51f-4fcf-b48b-d016c59b5544" providerId="ADAL" clId="{25370D25-7566-4205-B84D-08F4AFF52707}" dt="2024-10-03T01:09:52.051" v="1669" actId="14100"/>
        <pc:sldMkLst>
          <pc:docMk/>
          <pc:sldMk cId="41614022" sldId="295"/>
        </pc:sldMkLst>
        <pc:spChg chg="mod">
          <ac:chgData name="류인애" userId="c2b9afcd-a51f-4fcf-b48b-d016c59b5544" providerId="ADAL" clId="{25370D25-7566-4205-B84D-08F4AFF52707}" dt="2024-10-03T01:09:11.904" v="1664"/>
          <ac:spMkLst>
            <pc:docMk/>
            <pc:sldMk cId="41614022" sldId="295"/>
            <ac:spMk id="8" creationId="{D320F0D9-B5C0-5FF0-FD5E-E783B7F8EDEB}"/>
          </ac:spMkLst>
        </pc:spChg>
        <pc:picChg chg="add mod">
          <ac:chgData name="류인애" userId="c2b9afcd-a51f-4fcf-b48b-d016c59b5544" providerId="ADAL" clId="{25370D25-7566-4205-B84D-08F4AFF52707}" dt="2024-10-03T01:09:52.051" v="1669" actId="14100"/>
          <ac:picMkLst>
            <pc:docMk/>
            <pc:sldMk cId="41614022" sldId="295"/>
            <ac:picMk id="3" creationId="{BA39F138-74D4-B85B-E2F7-030B5B408EAC}"/>
          </ac:picMkLst>
        </pc:picChg>
        <pc:picChg chg="del">
          <ac:chgData name="류인애" userId="c2b9afcd-a51f-4fcf-b48b-d016c59b5544" providerId="ADAL" clId="{25370D25-7566-4205-B84D-08F4AFF52707}" dt="2024-10-03T01:09:19.281" v="1665" actId="478"/>
          <ac:picMkLst>
            <pc:docMk/>
            <pc:sldMk cId="41614022" sldId="295"/>
            <ac:picMk id="4" creationId="{CB5664EE-B699-B914-7E5C-5AA03AEB30B4}"/>
          </ac:picMkLst>
        </pc:picChg>
      </pc:sldChg>
      <pc:sldChg chg="addSp delSp modSp mod">
        <pc:chgData name="류인애" userId="c2b9afcd-a51f-4fcf-b48b-d016c59b5544" providerId="ADAL" clId="{25370D25-7566-4205-B84D-08F4AFF52707}" dt="2024-10-03T01:10:54.480" v="1704" actId="1076"/>
        <pc:sldMkLst>
          <pc:docMk/>
          <pc:sldMk cId="4176102359" sldId="296"/>
        </pc:sldMkLst>
        <pc:spChg chg="mod">
          <ac:chgData name="류인애" userId="c2b9afcd-a51f-4fcf-b48b-d016c59b5544" providerId="ADAL" clId="{25370D25-7566-4205-B84D-08F4AFF52707}" dt="2024-10-03T01:10:32.590" v="1699"/>
          <ac:spMkLst>
            <pc:docMk/>
            <pc:sldMk cId="4176102359" sldId="296"/>
            <ac:spMk id="8" creationId="{D320F0D9-B5C0-5FF0-FD5E-E783B7F8EDEB}"/>
          </ac:spMkLst>
        </pc:spChg>
        <pc:picChg chg="del">
          <ac:chgData name="류인애" userId="c2b9afcd-a51f-4fcf-b48b-d016c59b5544" providerId="ADAL" clId="{25370D25-7566-4205-B84D-08F4AFF52707}" dt="2024-10-03T01:10:33.696" v="1700" actId="478"/>
          <ac:picMkLst>
            <pc:docMk/>
            <pc:sldMk cId="4176102359" sldId="296"/>
            <ac:picMk id="3" creationId="{BA39F138-74D4-B85B-E2F7-030B5B408EAC}"/>
          </ac:picMkLst>
        </pc:picChg>
        <pc:picChg chg="add mod">
          <ac:chgData name="류인애" userId="c2b9afcd-a51f-4fcf-b48b-d016c59b5544" providerId="ADAL" clId="{25370D25-7566-4205-B84D-08F4AFF52707}" dt="2024-10-03T01:10:54.480" v="1704" actId="1076"/>
          <ac:picMkLst>
            <pc:docMk/>
            <pc:sldMk cId="4176102359" sldId="296"/>
            <ac:picMk id="4" creationId="{3B6CC606-331A-FD1A-C0BD-56C7E33B140B}"/>
          </ac:picMkLst>
        </pc:picChg>
      </pc:sldChg>
      <pc:sldChg chg="addSp delSp modSp mod">
        <pc:chgData name="류인애" userId="c2b9afcd-a51f-4fcf-b48b-d016c59b5544" providerId="ADAL" clId="{25370D25-7566-4205-B84D-08F4AFF52707}" dt="2024-10-03T01:11:53.458" v="1709" actId="14100"/>
        <pc:sldMkLst>
          <pc:docMk/>
          <pc:sldMk cId="3580975313" sldId="297"/>
        </pc:sldMkLst>
        <pc:picChg chg="add mod">
          <ac:chgData name="류인애" userId="c2b9afcd-a51f-4fcf-b48b-d016c59b5544" providerId="ADAL" clId="{25370D25-7566-4205-B84D-08F4AFF52707}" dt="2024-10-03T01:11:53.458" v="1709" actId="14100"/>
          <ac:picMkLst>
            <pc:docMk/>
            <pc:sldMk cId="3580975313" sldId="297"/>
            <ac:picMk id="3" creationId="{3B2653F7-E145-0B00-1956-9DFE1F8A0E15}"/>
          </ac:picMkLst>
        </pc:picChg>
        <pc:picChg chg="del">
          <ac:chgData name="류인애" userId="c2b9afcd-a51f-4fcf-b48b-d016c59b5544" providerId="ADAL" clId="{25370D25-7566-4205-B84D-08F4AFF52707}" dt="2024-10-03T01:11:29.619" v="1705" actId="478"/>
          <ac:picMkLst>
            <pc:docMk/>
            <pc:sldMk cId="3580975313" sldId="297"/>
            <ac:picMk id="4" creationId="{3B6CC606-331A-FD1A-C0BD-56C7E33B140B}"/>
          </ac:picMkLst>
        </pc:picChg>
      </pc:sldChg>
      <pc:sldChg chg="addSp delSp modSp mod">
        <pc:chgData name="류인애" userId="c2b9afcd-a51f-4fcf-b48b-d016c59b5544" providerId="ADAL" clId="{25370D25-7566-4205-B84D-08F4AFF52707}" dt="2024-10-03T01:16:03.758" v="1825" actId="1076"/>
        <pc:sldMkLst>
          <pc:docMk/>
          <pc:sldMk cId="3311297507" sldId="298"/>
        </pc:sldMkLst>
        <pc:spChg chg="mod">
          <ac:chgData name="류인애" userId="c2b9afcd-a51f-4fcf-b48b-d016c59b5544" providerId="ADAL" clId="{25370D25-7566-4205-B84D-08F4AFF52707}" dt="2024-10-03T01:15:52.919" v="1821" actId="20577"/>
          <ac:spMkLst>
            <pc:docMk/>
            <pc:sldMk cId="3311297507" sldId="298"/>
            <ac:spMk id="10" creationId="{D4C792DF-578B-F96E-7FC6-520C6FCF2F9F}"/>
          </ac:spMkLst>
        </pc:spChg>
        <pc:grpChg chg="del">
          <ac:chgData name="류인애" userId="c2b9afcd-a51f-4fcf-b48b-d016c59b5544" providerId="ADAL" clId="{25370D25-7566-4205-B84D-08F4AFF52707}" dt="2024-10-03T01:15:37.322" v="1769" actId="478"/>
          <ac:grpSpMkLst>
            <pc:docMk/>
            <pc:sldMk cId="3311297507" sldId="298"/>
            <ac:grpSpMk id="40" creationId="{C33C5AA9-39F4-13A6-C5DD-2FE90A34CF29}"/>
          </ac:grpSpMkLst>
        </pc:grpChg>
        <pc:picChg chg="add mod">
          <ac:chgData name="류인애" userId="c2b9afcd-a51f-4fcf-b48b-d016c59b5544" providerId="ADAL" clId="{25370D25-7566-4205-B84D-08F4AFF52707}" dt="2024-10-03T01:16:03.758" v="1825" actId="1076"/>
          <ac:picMkLst>
            <pc:docMk/>
            <pc:sldMk cId="3311297507" sldId="298"/>
            <ac:picMk id="2" creationId="{4B111111-347B-D450-1E47-0444D66AC437}"/>
          </ac:picMkLst>
        </pc:picChg>
      </pc:sldChg>
      <pc:sldChg chg="addSp delSp modSp mod">
        <pc:chgData name="류인애" userId="c2b9afcd-a51f-4fcf-b48b-d016c59b5544" providerId="ADAL" clId="{25370D25-7566-4205-B84D-08F4AFF52707}" dt="2024-10-03T01:18:17.368" v="1871" actId="1076"/>
        <pc:sldMkLst>
          <pc:docMk/>
          <pc:sldMk cId="1167917165" sldId="299"/>
        </pc:sldMkLst>
        <pc:spChg chg="del">
          <ac:chgData name="류인애" userId="c2b9afcd-a51f-4fcf-b48b-d016c59b5544" providerId="ADAL" clId="{25370D25-7566-4205-B84D-08F4AFF52707}" dt="2024-10-03T01:17:12.246" v="1830" actId="478"/>
          <ac:spMkLst>
            <pc:docMk/>
            <pc:sldMk cId="1167917165" sldId="299"/>
            <ac:spMk id="5" creationId="{2D893A04-67DC-6306-1893-8B6B9E05EF04}"/>
          </ac:spMkLst>
        </pc:spChg>
        <pc:spChg chg="del mod">
          <ac:chgData name="류인애" userId="c2b9afcd-a51f-4fcf-b48b-d016c59b5544" providerId="ADAL" clId="{25370D25-7566-4205-B84D-08F4AFF52707}" dt="2024-10-03T01:17:12.246" v="1830" actId="478"/>
          <ac:spMkLst>
            <pc:docMk/>
            <pc:sldMk cId="1167917165" sldId="299"/>
            <ac:spMk id="6" creationId="{7481CA0C-5A18-FA3A-04B7-20F301BAAAAE}"/>
          </ac:spMkLst>
        </pc:spChg>
        <pc:spChg chg="del">
          <ac:chgData name="류인애" userId="c2b9afcd-a51f-4fcf-b48b-d016c59b5544" providerId="ADAL" clId="{25370D25-7566-4205-B84D-08F4AFF52707}" dt="2024-10-03T01:17:12.246" v="1830" actId="478"/>
          <ac:spMkLst>
            <pc:docMk/>
            <pc:sldMk cId="1167917165" sldId="299"/>
            <ac:spMk id="8" creationId="{1587EBD9-2F9A-3C7C-E294-8828083AC72B}"/>
          </ac:spMkLst>
        </pc:spChg>
        <pc:spChg chg="mod">
          <ac:chgData name="류인애" userId="c2b9afcd-a51f-4fcf-b48b-d016c59b5544" providerId="ADAL" clId="{25370D25-7566-4205-B84D-08F4AFF52707}" dt="2024-10-03T01:17:45.765" v="1863" actId="20577"/>
          <ac:spMkLst>
            <pc:docMk/>
            <pc:sldMk cId="1167917165" sldId="299"/>
            <ac:spMk id="10" creationId="{D4C792DF-578B-F96E-7FC6-520C6FCF2F9F}"/>
          </ac:spMkLst>
        </pc:spChg>
        <pc:picChg chg="del">
          <ac:chgData name="류인애" userId="c2b9afcd-a51f-4fcf-b48b-d016c59b5544" providerId="ADAL" clId="{25370D25-7566-4205-B84D-08F4AFF52707}" dt="2024-10-03T01:17:09.632" v="1829" actId="478"/>
          <ac:picMkLst>
            <pc:docMk/>
            <pc:sldMk cId="1167917165" sldId="299"/>
            <ac:picMk id="3" creationId="{70D7D7B5-BA3F-A779-ABB1-729FB86E34BC}"/>
          </ac:picMkLst>
        </pc:picChg>
        <pc:picChg chg="add mod modCrop">
          <ac:chgData name="류인애" userId="c2b9afcd-a51f-4fcf-b48b-d016c59b5544" providerId="ADAL" clId="{25370D25-7566-4205-B84D-08F4AFF52707}" dt="2024-10-03T01:18:17.368" v="1871" actId="1076"/>
          <ac:picMkLst>
            <pc:docMk/>
            <pc:sldMk cId="1167917165" sldId="299"/>
            <ac:picMk id="4" creationId="{5F87B242-3026-BFD7-C2B7-EF573BFEC74B}"/>
          </ac:picMkLst>
        </pc:picChg>
        <pc:picChg chg="add mod">
          <ac:chgData name="류인애" userId="c2b9afcd-a51f-4fcf-b48b-d016c59b5544" providerId="ADAL" clId="{25370D25-7566-4205-B84D-08F4AFF52707}" dt="2024-10-03T01:18:16.012" v="1870" actId="1076"/>
          <ac:picMkLst>
            <pc:docMk/>
            <pc:sldMk cId="1167917165" sldId="299"/>
            <ac:picMk id="9" creationId="{4E8F074D-2579-CFA4-EEA1-DDBC458ACED0}"/>
          </ac:picMkLst>
        </pc:picChg>
      </pc:sldChg>
      <pc:sldChg chg="addSp delSp modSp add mod">
        <pc:chgData name="류인애" userId="c2b9afcd-a51f-4fcf-b48b-d016c59b5544" providerId="ADAL" clId="{25370D25-7566-4205-B84D-08F4AFF52707}" dt="2024-10-03T02:34:47.455" v="2820" actId="1076"/>
        <pc:sldMkLst>
          <pc:docMk/>
          <pc:sldMk cId="2327215407" sldId="300"/>
        </pc:sldMkLst>
        <pc:spChg chg="del">
          <ac:chgData name="류인애" userId="c2b9afcd-a51f-4fcf-b48b-d016c59b5544" providerId="ADAL" clId="{25370D25-7566-4205-B84D-08F4AFF52707}" dt="2024-10-03T01:18:29.576" v="1873" actId="478"/>
          <ac:spMkLst>
            <pc:docMk/>
            <pc:sldMk cId="2327215407" sldId="300"/>
            <ac:spMk id="5" creationId="{2D893A04-67DC-6306-1893-8B6B9E05EF04}"/>
          </ac:spMkLst>
        </pc:spChg>
        <pc:spChg chg="del">
          <ac:chgData name="류인애" userId="c2b9afcd-a51f-4fcf-b48b-d016c59b5544" providerId="ADAL" clId="{25370D25-7566-4205-B84D-08F4AFF52707}" dt="2024-10-03T01:18:29.576" v="1873" actId="478"/>
          <ac:spMkLst>
            <pc:docMk/>
            <pc:sldMk cId="2327215407" sldId="300"/>
            <ac:spMk id="6" creationId="{7481CA0C-5A18-FA3A-04B7-20F301BAAAAE}"/>
          </ac:spMkLst>
        </pc:spChg>
        <pc:spChg chg="del">
          <ac:chgData name="류인애" userId="c2b9afcd-a51f-4fcf-b48b-d016c59b5544" providerId="ADAL" clId="{25370D25-7566-4205-B84D-08F4AFF52707}" dt="2024-10-03T01:18:29.576" v="1873" actId="478"/>
          <ac:spMkLst>
            <pc:docMk/>
            <pc:sldMk cId="2327215407" sldId="300"/>
            <ac:spMk id="8" creationId="{1587EBD9-2F9A-3C7C-E294-8828083AC72B}"/>
          </ac:spMkLst>
        </pc:spChg>
        <pc:spChg chg="mod">
          <ac:chgData name="류인애" userId="c2b9afcd-a51f-4fcf-b48b-d016c59b5544" providerId="ADAL" clId="{25370D25-7566-4205-B84D-08F4AFF52707}" dt="2024-10-03T02:34:35.332" v="2815" actId="20577"/>
          <ac:spMkLst>
            <pc:docMk/>
            <pc:sldMk cId="2327215407" sldId="300"/>
            <ac:spMk id="10" creationId="{D4C792DF-578B-F96E-7FC6-520C6FCF2F9F}"/>
          </ac:spMkLst>
        </pc:spChg>
        <pc:picChg chg="del">
          <ac:chgData name="류인애" userId="c2b9afcd-a51f-4fcf-b48b-d016c59b5544" providerId="ADAL" clId="{25370D25-7566-4205-B84D-08F4AFF52707}" dt="2024-10-03T01:18:26.713" v="1872" actId="478"/>
          <ac:picMkLst>
            <pc:docMk/>
            <pc:sldMk cId="2327215407" sldId="300"/>
            <ac:picMk id="3" creationId="{70D7D7B5-BA3F-A779-ABB1-729FB86E34BC}"/>
          </ac:picMkLst>
        </pc:picChg>
        <pc:picChg chg="add mod modCrop">
          <ac:chgData name="류인애" userId="c2b9afcd-a51f-4fcf-b48b-d016c59b5544" providerId="ADAL" clId="{25370D25-7566-4205-B84D-08F4AFF52707}" dt="2024-10-03T02:33:51.929" v="2800" actId="1076"/>
          <ac:picMkLst>
            <pc:docMk/>
            <pc:sldMk cId="2327215407" sldId="300"/>
            <ac:picMk id="9" creationId="{56757253-D039-D0C6-843E-5F35527AEDAC}"/>
          </ac:picMkLst>
        </pc:picChg>
        <pc:picChg chg="add mod modCrop">
          <ac:chgData name="류인애" userId="c2b9afcd-a51f-4fcf-b48b-d016c59b5544" providerId="ADAL" clId="{25370D25-7566-4205-B84D-08F4AFF52707}" dt="2024-10-03T02:34:47.455" v="2820" actId="1076"/>
          <ac:picMkLst>
            <pc:docMk/>
            <pc:sldMk cId="2327215407" sldId="300"/>
            <ac:picMk id="11" creationId="{8D47740C-63D3-F4C8-F53A-968179744B4F}"/>
          </ac:picMkLst>
        </pc:picChg>
      </pc:sldChg>
      <pc:sldChg chg="modSp add mod">
        <pc:chgData name="류인애" userId="c2b9afcd-a51f-4fcf-b48b-d016c59b5544" providerId="ADAL" clId="{25370D25-7566-4205-B84D-08F4AFF52707}" dt="2024-10-03T02:53:50.904" v="3593" actId="20577"/>
        <pc:sldMkLst>
          <pc:docMk/>
          <pc:sldMk cId="4067806071" sldId="301"/>
        </pc:sldMkLst>
        <pc:spChg chg="mod">
          <ac:chgData name="류인애" userId="c2b9afcd-a51f-4fcf-b48b-d016c59b5544" providerId="ADAL" clId="{25370D25-7566-4205-B84D-08F4AFF52707}" dt="2024-10-03T02:53:50.904" v="3593" actId="20577"/>
          <ac:spMkLst>
            <pc:docMk/>
            <pc:sldMk cId="4067806071" sldId="301"/>
            <ac:spMk id="6" creationId="{7481CA0C-5A18-FA3A-04B7-20F301BAAAAE}"/>
          </ac:spMkLst>
        </pc:spChg>
      </pc:sldChg>
      <pc:sldChg chg="modSp mod">
        <pc:chgData name="류인애" userId="c2b9afcd-a51f-4fcf-b48b-d016c59b5544" providerId="ADAL" clId="{25370D25-7566-4205-B84D-08F4AFF52707}" dt="2024-10-03T02:24:22.156" v="2668"/>
        <pc:sldMkLst>
          <pc:docMk/>
          <pc:sldMk cId="1683163521" sldId="302"/>
        </pc:sldMkLst>
        <pc:spChg chg="mod">
          <ac:chgData name="류인애" userId="c2b9afcd-a51f-4fcf-b48b-d016c59b5544" providerId="ADAL" clId="{25370D25-7566-4205-B84D-08F4AFF52707}" dt="2024-10-03T02:24:22.156" v="2668"/>
          <ac:spMkLst>
            <pc:docMk/>
            <pc:sldMk cId="1683163521" sldId="302"/>
            <ac:spMk id="10" creationId="{D4C792DF-578B-F96E-7FC6-520C6FCF2F9F}"/>
          </ac:spMkLst>
        </pc:spChg>
      </pc:sldChg>
      <pc:sldChg chg="addSp delSp modSp mod">
        <pc:chgData name="류인애" userId="c2b9afcd-a51f-4fcf-b48b-d016c59b5544" providerId="ADAL" clId="{25370D25-7566-4205-B84D-08F4AFF52707}" dt="2024-10-03T02:28:57.197" v="2708"/>
        <pc:sldMkLst>
          <pc:docMk/>
          <pc:sldMk cId="4219350239" sldId="303"/>
        </pc:sldMkLst>
        <pc:spChg chg="mod">
          <ac:chgData name="류인애" userId="c2b9afcd-a51f-4fcf-b48b-d016c59b5544" providerId="ADAL" clId="{25370D25-7566-4205-B84D-08F4AFF52707}" dt="2024-10-03T02:28:57.197" v="2708"/>
          <ac:spMkLst>
            <pc:docMk/>
            <pc:sldMk cId="4219350239" sldId="303"/>
            <ac:spMk id="8" creationId="{D320F0D9-B5C0-5FF0-FD5E-E783B7F8EDEB}"/>
          </ac:spMkLst>
        </pc:spChg>
        <pc:picChg chg="del">
          <ac:chgData name="류인애" userId="c2b9afcd-a51f-4fcf-b48b-d016c59b5544" providerId="ADAL" clId="{25370D25-7566-4205-B84D-08F4AFF52707}" dt="2024-10-03T02:26:38.248" v="2670" actId="478"/>
          <ac:picMkLst>
            <pc:docMk/>
            <pc:sldMk cId="4219350239" sldId="303"/>
            <ac:picMk id="3" creationId="{3B2653F7-E145-0B00-1956-9DFE1F8A0E15}"/>
          </ac:picMkLst>
        </pc:picChg>
        <pc:picChg chg="add mod">
          <ac:chgData name="류인애" userId="c2b9afcd-a51f-4fcf-b48b-d016c59b5544" providerId="ADAL" clId="{25370D25-7566-4205-B84D-08F4AFF52707}" dt="2024-10-03T02:27:02.913" v="2674" actId="14100"/>
          <ac:picMkLst>
            <pc:docMk/>
            <pc:sldMk cId="4219350239" sldId="303"/>
            <ac:picMk id="4" creationId="{E5C2AAB3-8928-6A79-F8E6-9DB1A261630E}"/>
          </ac:picMkLst>
        </pc:picChg>
        <pc:picChg chg="add del">
          <ac:chgData name="류인애" userId="c2b9afcd-a51f-4fcf-b48b-d016c59b5544" providerId="ADAL" clId="{25370D25-7566-4205-B84D-08F4AFF52707}" dt="2024-10-03T02:28:03.746" v="2676" actId="22"/>
          <ac:picMkLst>
            <pc:docMk/>
            <pc:sldMk cId="4219350239" sldId="303"/>
            <ac:picMk id="6" creationId="{AAB88B74-C135-2A2E-C1B2-9A76B62CD6FC}"/>
          </ac:picMkLst>
        </pc:picChg>
      </pc:sldChg>
      <pc:sldChg chg="addSp delSp modSp mod">
        <pc:chgData name="류인애" userId="c2b9afcd-a51f-4fcf-b48b-d016c59b5544" providerId="ADAL" clId="{25370D25-7566-4205-B84D-08F4AFF52707}" dt="2024-10-03T02:29:07.886" v="2753"/>
        <pc:sldMkLst>
          <pc:docMk/>
          <pc:sldMk cId="2598798293" sldId="304"/>
        </pc:sldMkLst>
        <pc:spChg chg="mod">
          <ac:chgData name="류인애" userId="c2b9afcd-a51f-4fcf-b48b-d016c59b5544" providerId="ADAL" clId="{25370D25-7566-4205-B84D-08F4AFF52707}" dt="2024-10-03T02:29:07.886" v="2753"/>
          <ac:spMkLst>
            <pc:docMk/>
            <pc:sldMk cId="2598798293" sldId="304"/>
            <ac:spMk id="8" creationId="{D320F0D9-B5C0-5FF0-FD5E-E783B7F8EDEB}"/>
          </ac:spMkLst>
        </pc:spChg>
        <pc:picChg chg="add mod">
          <ac:chgData name="류인애" userId="c2b9afcd-a51f-4fcf-b48b-d016c59b5544" providerId="ADAL" clId="{25370D25-7566-4205-B84D-08F4AFF52707}" dt="2024-10-03T02:28:19.801" v="2680" actId="1076"/>
          <ac:picMkLst>
            <pc:docMk/>
            <pc:sldMk cId="2598798293" sldId="304"/>
            <ac:picMk id="3" creationId="{FD24ABA5-F6FC-713C-8ADC-66D2D8065F69}"/>
          </ac:picMkLst>
        </pc:picChg>
        <pc:picChg chg="del">
          <ac:chgData name="류인애" userId="c2b9afcd-a51f-4fcf-b48b-d016c59b5544" providerId="ADAL" clId="{25370D25-7566-4205-B84D-08F4AFF52707}" dt="2024-10-03T02:28:11.567" v="2677" actId="478"/>
          <ac:picMkLst>
            <pc:docMk/>
            <pc:sldMk cId="2598798293" sldId="304"/>
            <ac:picMk id="4" creationId="{E5C2AAB3-8928-6A79-F8E6-9DB1A261630E}"/>
          </ac:picMkLst>
        </pc:picChg>
      </pc:sldChg>
      <pc:sldChg chg="addSp delSp modSp mod">
        <pc:chgData name="류인애" userId="c2b9afcd-a51f-4fcf-b48b-d016c59b5544" providerId="ADAL" clId="{25370D25-7566-4205-B84D-08F4AFF52707}" dt="2024-10-03T02:29:59.406" v="2758" actId="14100"/>
        <pc:sldMkLst>
          <pc:docMk/>
          <pc:sldMk cId="2276245757" sldId="305"/>
        </pc:sldMkLst>
        <pc:picChg chg="del">
          <ac:chgData name="류인애" userId="c2b9afcd-a51f-4fcf-b48b-d016c59b5544" providerId="ADAL" clId="{25370D25-7566-4205-B84D-08F4AFF52707}" dt="2024-10-03T02:29:35.480" v="2754" actId="478"/>
          <ac:picMkLst>
            <pc:docMk/>
            <pc:sldMk cId="2276245757" sldId="305"/>
            <ac:picMk id="3" creationId="{FD24ABA5-F6FC-713C-8ADC-66D2D8065F69}"/>
          </ac:picMkLst>
        </pc:picChg>
        <pc:picChg chg="add mod">
          <ac:chgData name="류인애" userId="c2b9afcd-a51f-4fcf-b48b-d016c59b5544" providerId="ADAL" clId="{25370D25-7566-4205-B84D-08F4AFF52707}" dt="2024-10-03T02:29:59.406" v="2758" actId="14100"/>
          <ac:picMkLst>
            <pc:docMk/>
            <pc:sldMk cId="2276245757" sldId="305"/>
            <ac:picMk id="4" creationId="{6C5D3271-ACFB-35EF-0881-C6459B74A334}"/>
          </ac:picMkLst>
        </pc:picChg>
      </pc:sldChg>
      <pc:sldChg chg="modSp add mod">
        <pc:chgData name="류인애" userId="c2b9afcd-a51f-4fcf-b48b-d016c59b5544" providerId="ADAL" clId="{25370D25-7566-4205-B84D-08F4AFF52707}" dt="2024-10-03T02:54:10.920" v="3610"/>
        <pc:sldMkLst>
          <pc:docMk/>
          <pc:sldMk cId="1508461382" sldId="306"/>
        </pc:sldMkLst>
        <pc:spChg chg="mod">
          <ac:chgData name="류인애" userId="c2b9afcd-a51f-4fcf-b48b-d016c59b5544" providerId="ADAL" clId="{25370D25-7566-4205-B84D-08F4AFF52707}" dt="2024-10-03T02:36:40.140" v="2861" actId="1035"/>
          <ac:spMkLst>
            <pc:docMk/>
            <pc:sldMk cId="1508461382" sldId="306"/>
            <ac:spMk id="5" creationId="{2D893A04-67DC-6306-1893-8B6B9E05EF04}"/>
          </ac:spMkLst>
        </pc:spChg>
        <pc:spChg chg="mod">
          <ac:chgData name="류인애" userId="c2b9afcd-a51f-4fcf-b48b-d016c59b5544" providerId="ADAL" clId="{25370D25-7566-4205-B84D-08F4AFF52707}" dt="2024-10-03T02:54:10.920" v="3610"/>
          <ac:spMkLst>
            <pc:docMk/>
            <pc:sldMk cId="1508461382" sldId="306"/>
            <ac:spMk id="6" creationId="{7481CA0C-5A18-FA3A-04B7-20F301BAAAAE}"/>
          </ac:spMkLst>
        </pc:spChg>
      </pc:sldChg>
      <pc:sldChg chg="modSp add mod">
        <pc:chgData name="류인애" userId="c2b9afcd-a51f-4fcf-b48b-d016c59b5544" providerId="ADAL" clId="{25370D25-7566-4205-B84D-08F4AFF52707}" dt="2024-10-03T02:42:15.039" v="3316" actId="20577"/>
        <pc:sldMkLst>
          <pc:docMk/>
          <pc:sldMk cId="3149616597" sldId="307"/>
        </pc:sldMkLst>
        <pc:spChg chg="mod">
          <ac:chgData name="류인애" userId="c2b9afcd-a51f-4fcf-b48b-d016c59b5544" providerId="ADAL" clId="{25370D25-7566-4205-B84D-08F4AFF52707}" dt="2024-10-03T02:36:47.763" v="2889" actId="1035"/>
          <ac:spMkLst>
            <pc:docMk/>
            <pc:sldMk cId="3149616597" sldId="307"/>
            <ac:spMk id="5" creationId="{2D893A04-67DC-6306-1893-8B6B9E05EF04}"/>
          </ac:spMkLst>
        </pc:spChg>
        <pc:spChg chg="mod">
          <ac:chgData name="류인애" userId="c2b9afcd-a51f-4fcf-b48b-d016c59b5544" providerId="ADAL" clId="{25370D25-7566-4205-B84D-08F4AFF52707}" dt="2024-10-03T02:42:15.039" v="3316" actId="20577"/>
          <ac:spMkLst>
            <pc:docMk/>
            <pc:sldMk cId="3149616597" sldId="307"/>
            <ac:spMk id="6" creationId="{7481CA0C-5A18-FA3A-04B7-20F301BAAAAE}"/>
          </ac:spMkLst>
        </pc:spChg>
      </pc:sldChg>
      <pc:sldChg chg="modSp add mod">
        <pc:chgData name="류인애" userId="c2b9afcd-a51f-4fcf-b48b-d016c59b5544" providerId="ADAL" clId="{25370D25-7566-4205-B84D-08F4AFF52707}" dt="2024-10-03T02:54:29.466" v="3641" actId="20577"/>
        <pc:sldMkLst>
          <pc:docMk/>
          <pc:sldMk cId="1039620435" sldId="308"/>
        </pc:sldMkLst>
        <pc:spChg chg="mod">
          <ac:chgData name="류인애" userId="c2b9afcd-a51f-4fcf-b48b-d016c59b5544" providerId="ADAL" clId="{25370D25-7566-4205-B84D-08F4AFF52707}" dt="2024-10-03T02:36:56.259" v="2917" actId="1035"/>
          <ac:spMkLst>
            <pc:docMk/>
            <pc:sldMk cId="1039620435" sldId="308"/>
            <ac:spMk id="5" creationId="{2D893A04-67DC-6306-1893-8B6B9E05EF04}"/>
          </ac:spMkLst>
        </pc:spChg>
        <pc:spChg chg="mod">
          <ac:chgData name="류인애" userId="c2b9afcd-a51f-4fcf-b48b-d016c59b5544" providerId="ADAL" clId="{25370D25-7566-4205-B84D-08F4AFF52707}" dt="2024-10-03T02:54:29.466" v="3641" actId="20577"/>
          <ac:spMkLst>
            <pc:docMk/>
            <pc:sldMk cId="1039620435" sldId="308"/>
            <ac:spMk id="6" creationId="{7481CA0C-5A18-FA3A-04B7-20F301BAAAAE}"/>
          </ac:spMkLst>
        </pc:spChg>
      </pc:sldChg>
      <pc:sldChg chg="modSp add mod">
        <pc:chgData name="류인애" userId="c2b9afcd-a51f-4fcf-b48b-d016c59b5544" providerId="ADAL" clId="{25370D25-7566-4205-B84D-08F4AFF52707}" dt="2024-10-03T02:54:55.836" v="3653" actId="14100"/>
        <pc:sldMkLst>
          <pc:docMk/>
          <pc:sldMk cId="680367140" sldId="309"/>
        </pc:sldMkLst>
        <pc:spChg chg="mod">
          <ac:chgData name="류인애" userId="c2b9afcd-a51f-4fcf-b48b-d016c59b5544" providerId="ADAL" clId="{25370D25-7566-4205-B84D-08F4AFF52707}" dt="2024-10-03T02:37:03.802" v="2958" actId="1035"/>
          <ac:spMkLst>
            <pc:docMk/>
            <pc:sldMk cId="680367140" sldId="309"/>
            <ac:spMk id="5" creationId="{2D893A04-67DC-6306-1893-8B6B9E05EF04}"/>
          </ac:spMkLst>
        </pc:spChg>
        <pc:spChg chg="mod">
          <ac:chgData name="류인애" userId="c2b9afcd-a51f-4fcf-b48b-d016c59b5544" providerId="ADAL" clId="{25370D25-7566-4205-B84D-08F4AFF52707}" dt="2024-10-03T02:54:55.836" v="3653" actId="14100"/>
          <ac:spMkLst>
            <pc:docMk/>
            <pc:sldMk cId="680367140" sldId="309"/>
            <ac:spMk id="6" creationId="{7481CA0C-5A18-FA3A-04B7-20F301BAAAAE}"/>
          </ac:spMkLst>
        </pc:spChg>
      </pc:sldChg>
      <pc:sldChg chg="modSp add mod">
        <pc:chgData name="류인애" userId="c2b9afcd-a51f-4fcf-b48b-d016c59b5544" providerId="ADAL" clId="{25370D25-7566-4205-B84D-08F4AFF52707}" dt="2024-10-03T02:55:18.531" v="3687" actId="14100"/>
        <pc:sldMkLst>
          <pc:docMk/>
          <pc:sldMk cId="2742509" sldId="310"/>
        </pc:sldMkLst>
        <pc:spChg chg="mod">
          <ac:chgData name="류인애" userId="c2b9afcd-a51f-4fcf-b48b-d016c59b5544" providerId="ADAL" clId="{25370D25-7566-4205-B84D-08F4AFF52707}" dt="2024-10-03T02:37:17.130" v="2998" actId="1035"/>
          <ac:spMkLst>
            <pc:docMk/>
            <pc:sldMk cId="2742509" sldId="310"/>
            <ac:spMk id="5" creationId="{2D893A04-67DC-6306-1893-8B6B9E05EF04}"/>
          </ac:spMkLst>
        </pc:spChg>
        <pc:spChg chg="mod">
          <ac:chgData name="류인애" userId="c2b9afcd-a51f-4fcf-b48b-d016c59b5544" providerId="ADAL" clId="{25370D25-7566-4205-B84D-08F4AFF52707}" dt="2024-10-03T02:55:18.531" v="3687" actId="14100"/>
          <ac:spMkLst>
            <pc:docMk/>
            <pc:sldMk cId="2742509" sldId="310"/>
            <ac:spMk id="6" creationId="{7481CA0C-5A18-FA3A-04B7-20F301BAAAAE}"/>
          </ac:spMkLst>
        </pc:spChg>
      </pc:sldChg>
      <pc:sldChg chg="modSp add mod">
        <pc:chgData name="류인애" userId="c2b9afcd-a51f-4fcf-b48b-d016c59b5544" providerId="ADAL" clId="{25370D25-7566-4205-B84D-08F4AFF52707}" dt="2024-10-03T02:39:19.864" v="3186" actId="20577"/>
        <pc:sldMkLst>
          <pc:docMk/>
          <pc:sldMk cId="2718242790" sldId="311"/>
        </pc:sldMkLst>
        <pc:spChg chg="mod">
          <ac:chgData name="류인애" userId="c2b9afcd-a51f-4fcf-b48b-d016c59b5544" providerId="ADAL" clId="{25370D25-7566-4205-B84D-08F4AFF52707}" dt="2024-10-03T02:37:25.266" v="3037" actId="1036"/>
          <ac:spMkLst>
            <pc:docMk/>
            <pc:sldMk cId="2718242790" sldId="311"/>
            <ac:spMk id="5" creationId="{2D893A04-67DC-6306-1893-8B6B9E05EF04}"/>
          </ac:spMkLst>
        </pc:spChg>
        <pc:spChg chg="mod">
          <ac:chgData name="류인애" userId="c2b9afcd-a51f-4fcf-b48b-d016c59b5544" providerId="ADAL" clId="{25370D25-7566-4205-B84D-08F4AFF52707}" dt="2024-10-03T02:39:19.864" v="3186" actId="20577"/>
          <ac:spMkLst>
            <pc:docMk/>
            <pc:sldMk cId="2718242790" sldId="311"/>
            <ac:spMk id="6" creationId="{7481CA0C-5A18-FA3A-04B7-20F301BAAAAE}"/>
          </ac:spMkLst>
        </pc:spChg>
      </pc:sldChg>
      <pc:sldChg chg="addSp delSp modSp mod">
        <pc:chgData name="류인애" userId="c2b9afcd-a51f-4fcf-b48b-d016c59b5544" providerId="ADAL" clId="{25370D25-7566-4205-B84D-08F4AFF52707}" dt="2024-10-03T02:51:09.144" v="3524" actId="1076"/>
        <pc:sldMkLst>
          <pc:docMk/>
          <pc:sldMk cId="4244568499" sldId="312"/>
        </pc:sldMkLst>
        <pc:spChg chg="mod">
          <ac:chgData name="류인애" userId="c2b9afcd-a51f-4fcf-b48b-d016c59b5544" providerId="ADAL" clId="{25370D25-7566-4205-B84D-08F4AFF52707}" dt="2024-10-03T02:46:05.874" v="3393"/>
          <ac:spMkLst>
            <pc:docMk/>
            <pc:sldMk cId="4244568499" sldId="312"/>
            <ac:spMk id="2" creationId="{57105E09-B307-6E3A-0A31-CDB62C714C55}"/>
          </ac:spMkLst>
        </pc:spChg>
        <pc:spChg chg="del">
          <ac:chgData name="류인애" userId="c2b9afcd-a51f-4fcf-b48b-d016c59b5544" providerId="ADAL" clId="{25370D25-7566-4205-B84D-08F4AFF52707}" dt="2024-10-03T02:45:51.588" v="3374" actId="478"/>
          <ac:spMkLst>
            <pc:docMk/>
            <pc:sldMk cId="4244568499" sldId="312"/>
            <ac:spMk id="5" creationId="{2D893A04-67DC-6306-1893-8B6B9E05EF04}"/>
          </ac:spMkLst>
        </pc:spChg>
        <pc:spChg chg="del">
          <ac:chgData name="류인애" userId="c2b9afcd-a51f-4fcf-b48b-d016c59b5544" providerId="ADAL" clId="{25370D25-7566-4205-B84D-08F4AFF52707}" dt="2024-10-03T02:45:51.588" v="3374" actId="478"/>
          <ac:spMkLst>
            <pc:docMk/>
            <pc:sldMk cId="4244568499" sldId="312"/>
            <ac:spMk id="6" creationId="{7481CA0C-5A18-FA3A-04B7-20F301BAAAAE}"/>
          </ac:spMkLst>
        </pc:spChg>
        <pc:spChg chg="del">
          <ac:chgData name="류인애" userId="c2b9afcd-a51f-4fcf-b48b-d016c59b5544" providerId="ADAL" clId="{25370D25-7566-4205-B84D-08F4AFF52707}" dt="2024-10-03T02:45:51.588" v="3374" actId="478"/>
          <ac:spMkLst>
            <pc:docMk/>
            <pc:sldMk cId="4244568499" sldId="312"/>
            <ac:spMk id="8" creationId="{1587EBD9-2F9A-3C7C-E294-8828083AC72B}"/>
          </ac:spMkLst>
        </pc:spChg>
        <pc:spChg chg="mod">
          <ac:chgData name="류인애" userId="c2b9afcd-a51f-4fcf-b48b-d016c59b5544" providerId="ADAL" clId="{25370D25-7566-4205-B84D-08F4AFF52707}" dt="2024-10-03T02:47:35.131" v="3491" actId="255"/>
          <ac:spMkLst>
            <pc:docMk/>
            <pc:sldMk cId="4244568499" sldId="312"/>
            <ac:spMk id="10" creationId="{D4C792DF-578B-F96E-7FC6-520C6FCF2F9F}"/>
          </ac:spMkLst>
        </pc:spChg>
        <pc:picChg chg="del mod">
          <ac:chgData name="류인애" userId="c2b9afcd-a51f-4fcf-b48b-d016c59b5544" providerId="ADAL" clId="{25370D25-7566-4205-B84D-08F4AFF52707}" dt="2024-10-03T02:45:48.189" v="3373" actId="478"/>
          <ac:picMkLst>
            <pc:docMk/>
            <pc:sldMk cId="4244568499" sldId="312"/>
            <ac:picMk id="3" creationId="{70D7D7B5-BA3F-A779-ABB1-729FB86E34BC}"/>
          </ac:picMkLst>
        </pc:picChg>
        <pc:picChg chg="add del">
          <ac:chgData name="류인애" userId="c2b9afcd-a51f-4fcf-b48b-d016c59b5544" providerId="ADAL" clId="{25370D25-7566-4205-B84D-08F4AFF52707}" dt="2024-10-03T02:50:52.446" v="3521" actId="478"/>
          <ac:picMkLst>
            <pc:docMk/>
            <pc:sldMk cId="4244568499" sldId="312"/>
            <ac:picMk id="9" creationId="{F91A2C09-A779-0FED-B4B0-7EF098FA6B79}"/>
          </ac:picMkLst>
        </pc:picChg>
        <pc:picChg chg="add mod">
          <ac:chgData name="류인애" userId="c2b9afcd-a51f-4fcf-b48b-d016c59b5544" providerId="ADAL" clId="{25370D25-7566-4205-B84D-08F4AFF52707}" dt="2024-10-03T02:51:09.144" v="3524" actId="1076"/>
          <ac:picMkLst>
            <pc:docMk/>
            <pc:sldMk cId="4244568499" sldId="312"/>
            <ac:picMk id="12" creationId="{1E64D9BE-71F4-7ADC-209B-B1CBD585CE15}"/>
          </ac:picMkLst>
        </pc:picChg>
      </pc:sldChg>
      <pc:sldChg chg="addSp modSp mod ord">
        <pc:chgData name="류인애" userId="c2b9afcd-a51f-4fcf-b48b-d016c59b5544" providerId="ADAL" clId="{25370D25-7566-4205-B84D-08F4AFF52707}" dt="2024-10-03T03:00:06.706" v="3813"/>
        <pc:sldMkLst>
          <pc:docMk/>
          <pc:sldMk cId="2090837021" sldId="313"/>
        </pc:sldMkLst>
        <pc:spChg chg="mod">
          <ac:chgData name="류인애" userId="c2b9afcd-a51f-4fcf-b48b-d016c59b5544" providerId="ADAL" clId="{25370D25-7566-4205-B84D-08F4AFF52707}" dt="2024-10-03T02:49:18.662" v="3516" actId="20577"/>
          <ac:spMkLst>
            <pc:docMk/>
            <pc:sldMk cId="2090837021" sldId="313"/>
            <ac:spMk id="10" creationId="{D4C792DF-578B-F96E-7FC6-520C6FCF2F9F}"/>
          </ac:spMkLst>
        </pc:spChg>
        <pc:picChg chg="add mod">
          <ac:chgData name="류인애" userId="c2b9afcd-a51f-4fcf-b48b-d016c59b5544" providerId="ADAL" clId="{25370D25-7566-4205-B84D-08F4AFF52707}" dt="2024-10-03T02:49:31.878" v="3518" actId="14100"/>
          <ac:picMkLst>
            <pc:docMk/>
            <pc:sldMk cId="2090837021" sldId="313"/>
            <ac:picMk id="3" creationId="{68C5C95A-EC27-A660-0B5F-9DDF86D2D291}"/>
          </ac:picMkLst>
        </pc:picChg>
        <pc:picChg chg="add mod">
          <ac:chgData name="류인애" userId="c2b9afcd-a51f-4fcf-b48b-d016c59b5544" providerId="ADAL" clId="{25370D25-7566-4205-B84D-08F4AFF52707}" dt="2024-10-03T02:49:34.285" v="3519" actId="1076"/>
          <ac:picMkLst>
            <pc:docMk/>
            <pc:sldMk cId="2090837021" sldId="313"/>
            <ac:picMk id="4" creationId="{CA324A7F-6B43-3AAD-2AEB-B9F60D7D157A}"/>
          </ac:picMkLst>
        </pc:picChg>
        <pc:picChg chg="add mod">
          <ac:chgData name="류인애" userId="c2b9afcd-a51f-4fcf-b48b-d016c59b5544" providerId="ADAL" clId="{25370D25-7566-4205-B84D-08F4AFF52707}" dt="2024-10-03T02:49:31.878" v="3518" actId="14100"/>
          <ac:picMkLst>
            <pc:docMk/>
            <pc:sldMk cId="2090837021" sldId="313"/>
            <ac:picMk id="5" creationId="{F0550191-7B08-8850-C78D-7723D8BF6A9B}"/>
          </ac:picMkLst>
        </pc:picChg>
      </pc:sldChg>
      <pc:sldChg chg="addSp delSp modSp mod">
        <pc:chgData name="류인애" userId="c2b9afcd-a51f-4fcf-b48b-d016c59b5544" providerId="ADAL" clId="{25370D25-7566-4205-B84D-08F4AFF52707}" dt="2024-10-03T03:03:14.348" v="3918" actId="255"/>
        <pc:sldMkLst>
          <pc:docMk/>
          <pc:sldMk cId="4022099452" sldId="314"/>
        </pc:sldMkLst>
        <pc:spChg chg="add mod">
          <ac:chgData name="류인애" userId="c2b9afcd-a51f-4fcf-b48b-d016c59b5544" providerId="ADAL" clId="{25370D25-7566-4205-B84D-08F4AFF52707}" dt="2024-10-03T03:03:14.348" v="3918" actId="255"/>
          <ac:spMkLst>
            <pc:docMk/>
            <pc:sldMk cId="4022099452" sldId="314"/>
            <ac:spMk id="9" creationId="{86551350-6293-6F4F-6741-8D613F4512B4}"/>
          </ac:spMkLst>
        </pc:spChg>
        <pc:spChg chg="mod">
          <ac:chgData name="류인애" userId="c2b9afcd-a51f-4fcf-b48b-d016c59b5544" providerId="ADAL" clId="{25370D25-7566-4205-B84D-08F4AFF52707}" dt="2024-10-03T03:02:48.248" v="3912"/>
          <ac:spMkLst>
            <pc:docMk/>
            <pc:sldMk cId="4022099452" sldId="314"/>
            <ac:spMk id="10" creationId="{D4C792DF-578B-F96E-7FC6-520C6FCF2F9F}"/>
          </ac:spMkLst>
        </pc:spChg>
        <pc:spChg chg="add del mod">
          <ac:chgData name="류인애" userId="c2b9afcd-a51f-4fcf-b48b-d016c59b5544" providerId="ADAL" clId="{25370D25-7566-4205-B84D-08F4AFF52707}" dt="2024-10-03T03:02:02.473" v="3841" actId="478"/>
          <ac:spMkLst>
            <pc:docMk/>
            <pc:sldMk cId="4022099452" sldId="314"/>
            <ac:spMk id="11" creationId="{76B96A29-CDB3-3459-89F7-2D4696F166C0}"/>
          </ac:spMkLst>
        </pc:spChg>
        <pc:spChg chg="add del mod">
          <ac:chgData name="류인애" userId="c2b9afcd-a51f-4fcf-b48b-d016c59b5544" providerId="ADAL" clId="{25370D25-7566-4205-B84D-08F4AFF52707}" dt="2024-10-03T03:01:58.702" v="3838" actId="478"/>
          <ac:spMkLst>
            <pc:docMk/>
            <pc:sldMk cId="4022099452" sldId="314"/>
            <ac:spMk id="12" creationId="{B730F521-FA16-11B3-6D5F-CC64F9F7AB53}"/>
          </ac:spMkLst>
        </pc:spChg>
        <pc:spChg chg="add del mod">
          <ac:chgData name="류인애" userId="c2b9afcd-a51f-4fcf-b48b-d016c59b5544" providerId="ADAL" clId="{25370D25-7566-4205-B84D-08F4AFF52707}" dt="2024-10-03T03:01:41.380" v="3832" actId="478"/>
          <ac:spMkLst>
            <pc:docMk/>
            <pc:sldMk cId="4022099452" sldId="314"/>
            <ac:spMk id="13" creationId="{64B41943-CF7E-D1D1-4865-8901A268583C}"/>
          </ac:spMkLst>
        </pc:spChg>
        <pc:spChg chg="add del mod">
          <ac:chgData name="류인애" userId="c2b9afcd-a51f-4fcf-b48b-d016c59b5544" providerId="ADAL" clId="{25370D25-7566-4205-B84D-08F4AFF52707}" dt="2024-10-03T03:03:14.348" v="3918" actId="255"/>
          <ac:spMkLst>
            <pc:docMk/>
            <pc:sldMk cId="4022099452" sldId="314"/>
            <ac:spMk id="14" creationId="{A3E8B160-7125-A726-52DE-D7297BF23F23}"/>
          </ac:spMkLst>
        </pc:spChg>
        <pc:spChg chg="add del mod">
          <ac:chgData name="류인애" userId="c2b9afcd-a51f-4fcf-b48b-d016c59b5544" providerId="ADAL" clId="{25370D25-7566-4205-B84D-08F4AFF52707}" dt="2024-10-03T03:02:06.190" v="3843" actId="478"/>
          <ac:spMkLst>
            <pc:docMk/>
            <pc:sldMk cId="4022099452" sldId="314"/>
            <ac:spMk id="15" creationId="{4C82D8A8-AE89-8DA4-7D2D-8DDC0B6B6117}"/>
          </ac:spMkLst>
        </pc:spChg>
        <pc:spChg chg="add del mod">
          <ac:chgData name="류인애" userId="c2b9afcd-a51f-4fcf-b48b-d016c59b5544" providerId="ADAL" clId="{25370D25-7566-4205-B84D-08F4AFF52707}" dt="2024-10-03T03:02:00.097" v="3839" actId="478"/>
          <ac:spMkLst>
            <pc:docMk/>
            <pc:sldMk cId="4022099452" sldId="314"/>
            <ac:spMk id="16" creationId="{B2983A85-F3DF-7885-A66A-3DDC0A1BF2CA}"/>
          </ac:spMkLst>
        </pc:spChg>
        <pc:spChg chg="add del mod">
          <ac:chgData name="류인애" userId="c2b9afcd-a51f-4fcf-b48b-d016c59b5544" providerId="ADAL" clId="{25370D25-7566-4205-B84D-08F4AFF52707}" dt="2024-10-03T03:02:09.044" v="3846" actId="478"/>
          <ac:spMkLst>
            <pc:docMk/>
            <pc:sldMk cId="4022099452" sldId="314"/>
            <ac:spMk id="17" creationId="{F7EF4556-B623-8B04-5959-34796FAE37E9}"/>
          </ac:spMkLst>
        </pc:spChg>
        <pc:spChg chg="add mod">
          <ac:chgData name="류인애" userId="c2b9afcd-a51f-4fcf-b48b-d016c59b5544" providerId="ADAL" clId="{25370D25-7566-4205-B84D-08F4AFF52707}" dt="2024-10-03T03:03:14.348" v="3918" actId="255"/>
          <ac:spMkLst>
            <pc:docMk/>
            <pc:sldMk cId="4022099452" sldId="314"/>
            <ac:spMk id="18" creationId="{0928F517-7E1B-0C7D-9F8D-3225D8929217}"/>
          </ac:spMkLst>
        </pc:spChg>
        <pc:spChg chg="add del mod">
          <ac:chgData name="류인애" userId="c2b9afcd-a51f-4fcf-b48b-d016c59b5544" providerId="ADAL" clId="{25370D25-7566-4205-B84D-08F4AFF52707}" dt="2024-10-03T03:02:05.012" v="3842" actId="478"/>
          <ac:spMkLst>
            <pc:docMk/>
            <pc:sldMk cId="4022099452" sldId="314"/>
            <ac:spMk id="19" creationId="{5EB8B536-B114-00F5-9A77-28717C4BBEA4}"/>
          </ac:spMkLst>
        </pc:spChg>
        <pc:spChg chg="add mod">
          <ac:chgData name="류인애" userId="c2b9afcd-a51f-4fcf-b48b-d016c59b5544" providerId="ADAL" clId="{25370D25-7566-4205-B84D-08F4AFF52707}" dt="2024-10-03T03:03:14.348" v="3918" actId="255"/>
          <ac:spMkLst>
            <pc:docMk/>
            <pc:sldMk cId="4022099452" sldId="314"/>
            <ac:spMk id="20" creationId="{8E9B14BA-199A-C8AD-03BD-EC0F77163ED5}"/>
          </ac:spMkLst>
        </pc:spChg>
        <pc:spChg chg="add del mod">
          <ac:chgData name="류인애" userId="c2b9afcd-a51f-4fcf-b48b-d016c59b5544" providerId="ADAL" clId="{25370D25-7566-4205-B84D-08F4AFF52707}" dt="2024-10-03T03:02:08.516" v="3844" actId="478"/>
          <ac:spMkLst>
            <pc:docMk/>
            <pc:sldMk cId="4022099452" sldId="314"/>
            <ac:spMk id="21" creationId="{EE587744-0381-BF28-C164-6187D4F6AAC0}"/>
          </ac:spMkLst>
        </pc:spChg>
        <pc:spChg chg="add mod">
          <ac:chgData name="류인애" userId="c2b9afcd-a51f-4fcf-b48b-d016c59b5544" providerId="ADAL" clId="{25370D25-7566-4205-B84D-08F4AFF52707}" dt="2024-10-03T03:02:58.528" v="3915" actId="571"/>
          <ac:spMkLst>
            <pc:docMk/>
            <pc:sldMk cId="4022099452" sldId="314"/>
            <ac:spMk id="22" creationId="{B7E33BF0-319D-9334-83AC-DEE2492C7608}"/>
          </ac:spMkLst>
        </pc:spChg>
        <pc:spChg chg="add mod">
          <ac:chgData name="류인애" userId="c2b9afcd-a51f-4fcf-b48b-d016c59b5544" providerId="ADAL" clId="{25370D25-7566-4205-B84D-08F4AFF52707}" dt="2024-10-03T03:02:58.528" v="3915" actId="571"/>
          <ac:spMkLst>
            <pc:docMk/>
            <pc:sldMk cId="4022099452" sldId="314"/>
            <ac:spMk id="23" creationId="{C757FF64-6FAA-D985-8225-7CD2B9BD7EC4}"/>
          </ac:spMkLst>
        </pc:spChg>
        <pc:spChg chg="add mod">
          <ac:chgData name="류인애" userId="c2b9afcd-a51f-4fcf-b48b-d016c59b5544" providerId="ADAL" clId="{25370D25-7566-4205-B84D-08F4AFF52707}" dt="2024-10-03T03:02:58.528" v="3915" actId="571"/>
          <ac:spMkLst>
            <pc:docMk/>
            <pc:sldMk cId="4022099452" sldId="314"/>
            <ac:spMk id="24" creationId="{7DEEE13F-22E8-8FD0-EAC8-8EBCABFFA197}"/>
          </ac:spMkLst>
        </pc:spChg>
        <pc:spChg chg="add mod">
          <ac:chgData name="류인애" userId="c2b9afcd-a51f-4fcf-b48b-d016c59b5544" providerId="ADAL" clId="{25370D25-7566-4205-B84D-08F4AFF52707}" dt="2024-10-03T03:02:58.528" v="3915" actId="571"/>
          <ac:spMkLst>
            <pc:docMk/>
            <pc:sldMk cId="4022099452" sldId="314"/>
            <ac:spMk id="25" creationId="{C47B63DE-1957-276E-E115-E2534DC84A1D}"/>
          </ac:spMkLst>
        </pc:spChg>
        <pc:picChg chg="del">
          <ac:chgData name="류인애" userId="c2b9afcd-a51f-4fcf-b48b-d016c59b5544" providerId="ADAL" clId="{25370D25-7566-4205-B84D-08F4AFF52707}" dt="2024-10-03T02:57:01.964" v="3691" actId="478"/>
          <ac:picMkLst>
            <pc:docMk/>
            <pc:sldMk cId="4022099452" sldId="314"/>
            <ac:picMk id="3" creationId="{68C5C95A-EC27-A660-0B5F-9DDF86D2D291}"/>
          </ac:picMkLst>
        </pc:picChg>
        <pc:picChg chg="del">
          <ac:chgData name="류인애" userId="c2b9afcd-a51f-4fcf-b48b-d016c59b5544" providerId="ADAL" clId="{25370D25-7566-4205-B84D-08F4AFF52707}" dt="2024-10-03T02:57:01.964" v="3691" actId="478"/>
          <ac:picMkLst>
            <pc:docMk/>
            <pc:sldMk cId="4022099452" sldId="314"/>
            <ac:picMk id="4" creationId="{CA324A7F-6B43-3AAD-2AEB-B9F60D7D157A}"/>
          </ac:picMkLst>
        </pc:picChg>
        <pc:picChg chg="del">
          <ac:chgData name="류인애" userId="c2b9afcd-a51f-4fcf-b48b-d016c59b5544" providerId="ADAL" clId="{25370D25-7566-4205-B84D-08F4AFF52707}" dt="2024-10-03T02:57:01.964" v="3691" actId="478"/>
          <ac:picMkLst>
            <pc:docMk/>
            <pc:sldMk cId="4022099452" sldId="314"/>
            <ac:picMk id="5" creationId="{F0550191-7B08-8850-C78D-7723D8BF6A9B}"/>
          </ac:picMkLst>
        </pc:picChg>
      </pc:sldChg>
      <pc:sldChg chg="addSp delSp modSp mod">
        <pc:chgData name="류인애" userId="c2b9afcd-a51f-4fcf-b48b-d016c59b5544" providerId="ADAL" clId="{25370D25-7566-4205-B84D-08F4AFF52707}" dt="2024-10-03T03:32:20.291" v="4366" actId="1035"/>
        <pc:sldMkLst>
          <pc:docMk/>
          <pc:sldMk cId="2378239330" sldId="315"/>
        </pc:sldMkLst>
        <pc:spChg chg="add mod">
          <ac:chgData name="류인애" userId="c2b9afcd-a51f-4fcf-b48b-d016c59b5544" providerId="ADAL" clId="{25370D25-7566-4205-B84D-08F4AFF52707}" dt="2024-10-03T03:06:51.853" v="3939" actId="1582"/>
          <ac:spMkLst>
            <pc:docMk/>
            <pc:sldMk cId="2378239330" sldId="315"/>
            <ac:spMk id="9" creationId="{53D6A3B9-2DA1-CF57-04BA-77F6B0481237}"/>
          </ac:spMkLst>
        </pc:spChg>
        <pc:spChg chg="mod">
          <ac:chgData name="류인애" userId="c2b9afcd-a51f-4fcf-b48b-d016c59b5544" providerId="ADAL" clId="{25370D25-7566-4205-B84D-08F4AFF52707}" dt="2024-10-03T03:04:21.726" v="3926" actId="255"/>
          <ac:spMkLst>
            <pc:docMk/>
            <pc:sldMk cId="2378239330" sldId="315"/>
            <ac:spMk id="10" creationId="{D4C792DF-578B-F96E-7FC6-520C6FCF2F9F}"/>
          </ac:spMkLst>
        </pc:spChg>
        <pc:spChg chg="add mod">
          <ac:chgData name="류인애" userId="c2b9afcd-a51f-4fcf-b48b-d016c59b5544" providerId="ADAL" clId="{25370D25-7566-4205-B84D-08F4AFF52707}" dt="2024-10-03T03:07:20.736" v="3948" actId="1035"/>
          <ac:spMkLst>
            <pc:docMk/>
            <pc:sldMk cId="2378239330" sldId="315"/>
            <ac:spMk id="11" creationId="{2DB8D87E-532A-C408-1C82-6A87D5F3DA68}"/>
          </ac:spMkLst>
        </pc:spChg>
        <pc:spChg chg="add mod">
          <ac:chgData name="류인애" userId="c2b9afcd-a51f-4fcf-b48b-d016c59b5544" providerId="ADAL" clId="{25370D25-7566-4205-B84D-08F4AFF52707}" dt="2024-10-03T03:07:34.313" v="3953" actId="14100"/>
          <ac:spMkLst>
            <pc:docMk/>
            <pc:sldMk cId="2378239330" sldId="315"/>
            <ac:spMk id="12" creationId="{0D2ED86F-9252-97D3-0FAD-8D16655350D2}"/>
          </ac:spMkLst>
        </pc:spChg>
        <pc:spChg chg="add mod">
          <ac:chgData name="류인애" userId="c2b9afcd-a51f-4fcf-b48b-d016c59b5544" providerId="ADAL" clId="{25370D25-7566-4205-B84D-08F4AFF52707}" dt="2024-10-03T03:07:53.377" v="3959" actId="14100"/>
          <ac:spMkLst>
            <pc:docMk/>
            <pc:sldMk cId="2378239330" sldId="315"/>
            <ac:spMk id="13" creationId="{24D806F0-A239-4D17-EB6E-95C2E6325EF2}"/>
          </ac:spMkLst>
        </pc:spChg>
        <pc:spChg chg="add mod">
          <ac:chgData name="류인애" userId="c2b9afcd-a51f-4fcf-b48b-d016c59b5544" providerId="ADAL" clId="{25370D25-7566-4205-B84D-08F4AFF52707}" dt="2024-10-03T03:08:11.834" v="3963" actId="14100"/>
          <ac:spMkLst>
            <pc:docMk/>
            <pc:sldMk cId="2378239330" sldId="315"/>
            <ac:spMk id="14" creationId="{57C39CBC-3CF9-4014-7850-F43A488BF794}"/>
          </ac:spMkLst>
        </pc:spChg>
        <pc:picChg chg="add del mod">
          <ac:chgData name="류인애" userId="c2b9afcd-a51f-4fcf-b48b-d016c59b5544" providerId="ADAL" clId="{25370D25-7566-4205-B84D-08F4AFF52707}" dt="2024-10-03T03:04:52.059" v="3929" actId="478"/>
          <ac:picMkLst>
            <pc:docMk/>
            <pc:sldMk cId="2378239330" sldId="315"/>
            <ac:picMk id="5" creationId="{D2CAFDF4-F5AB-C22D-4E6B-D45190CFB079}"/>
          </ac:picMkLst>
        </pc:picChg>
        <pc:picChg chg="add mod ord">
          <ac:chgData name="류인애" userId="c2b9afcd-a51f-4fcf-b48b-d016c59b5544" providerId="ADAL" clId="{25370D25-7566-4205-B84D-08F4AFF52707}" dt="2024-10-03T03:10:05.092" v="3977" actId="1076"/>
          <ac:picMkLst>
            <pc:docMk/>
            <pc:sldMk cId="2378239330" sldId="315"/>
            <ac:picMk id="8" creationId="{554E5525-E172-AB07-5FEF-3E84C616E454}"/>
          </ac:picMkLst>
        </pc:picChg>
        <pc:picChg chg="add del mod">
          <ac:chgData name="류인애" userId="c2b9afcd-a51f-4fcf-b48b-d016c59b5544" providerId="ADAL" clId="{25370D25-7566-4205-B84D-08F4AFF52707}" dt="2024-10-03T03:09:05.515" v="3967" actId="478"/>
          <ac:picMkLst>
            <pc:docMk/>
            <pc:sldMk cId="2378239330" sldId="315"/>
            <ac:picMk id="16" creationId="{BD0DEE38-8902-EEB0-7293-3D169288B83F}"/>
          </ac:picMkLst>
        </pc:picChg>
        <pc:picChg chg="add mod">
          <ac:chgData name="류인애" userId="c2b9afcd-a51f-4fcf-b48b-d016c59b5544" providerId="ADAL" clId="{25370D25-7566-4205-B84D-08F4AFF52707}" dt="2024-10-03T03:10:11.039" v="3979" actId="1076"/>
          <ac:picMkLst>
            <pc:docMk/>
            <pc:sldMk cId="2378239330" sldId="315"/>
            <ac:picMk id="18" creationId="{D4DDA1EA-381A-5AF9-5DE5-F2C6A1689132}"/>
          </ac:picMkLst>
        </pc:picChg>
        <pc:picChg chg="add mod">
          <ac:chgData name="류인애" userId="c2b9afcd-a51f-4fcf-b48b-d016c59b5544" providerId="ADAL" clId="{25370D25-7566-4205-B84D-08F4AFF52707}" dt="2024-10-03T03:10:34.158" v="3989" actId="1076"/>
          <ac:picMkLst>
            <pc:docMk/>
            <pc:sldMk cId="2378239330" sldId="315"/>
            <ac:picMk id="20" creationId="{51D75933-77B6-E7E2-C020-EE3DBBAD6F94}"/>
          </ac:picMkLst>
        </pc:picChg>
        <pc:picChg chg="add mod">
          <ac:chgData name="류인애" userId="c2b9afcd-a51f-4fcf-b48b-d016c59b5544" providerId="ADAL" clId="{25370D25-7566-4205-B84D-08F4AFF52707}" dt="2024-10-03T03:32:20.291" v="4366" actId="1035"/>
          <ac:picMkLst>
            <pc:docMk/>
            <pc:sldMk cId="2378239330" sldId="315"/>
            <ac:picMk id="22" creationId="{5AD5390B-E90B-B5AA-C42B-511B10305D64}"/>
          </ac:picMkLst>
        </pc:picChg>
        <pc:picChg chg="add mod">
          <ac:chgData name="류인애" userId="c2b9afcd-a51f-4fcf-b48b-d016c59b5544" providerId="ADAL" clId="{25370D25-7566-4205-B84D-08F4AFF52707}" dt="2024-10-03T03:10:19.834" v="3983" actId="14100"/>
          <ac:picMkLst>
            <pc:docMk/>
            <pc:sldMk cId="2378239330" sldId="315"/>
            <ac:picMk id="24" creationId="{912010A8-6CBC-53B3-0F14-4A37906B2EB6}"/>
          </ac:picMkLst>
        </pc:picChg>
        <pc:picChg chg="add mod">
          <ac:chgData name="류인애" userId="c2b9afcd-a51f-4fcf-b48b-d016c59b5544" providerId="ADAL" clId="{25370D25-7566-4205-B84D-08F4AFF52707}" dt="2024-10-03T03:09:59.854" v="3971" actId="1076"/>
          <ac:picMkLst>
            <pc:docMk/>
            <pc:sldMk cId="2378239330" sldId="315"/>
            <ac:picMk id="26" creationId="{5D6714E4-51D7-A5AE-E466-944775B19105}"/>
          </ac:picMkLst>
        </pc:picChg>
      </pc:sldChg>
      <pc:sldChg chg="addSp delSp modSp add mod">
        <pc:chgData name="류인애" userId="c2b9afcd-a51f-4fcf-b48b-d016c59b5544" providerId="ADAL" clId="{25370D25-7566-4205-B84D-08F4AFF52707}" dt="2024-10-03T03:37:24.172" v="4398" actId="255"/>
        <pc:sldMkLst>
          <pc:docMk/>
          <pc:sldMk cId="1051363057" sldId="316"/>
        </pc:sldMkLst>
        <pc:spChg chg="del">
          <ac:chgData name="류인애" userId="c2b9afcd-a51f-4fcf-b48b-d016c59b5544" providerId="ADAL" clId="{25370D25-7566-4205-B84D-08F4AFF52707}" dt="2024-10-03T03:12:17.732" v="3991" actId="478"/>
          <ac:spMkLst>
            <pc:docMk/>
            <pc:sldMk cId="1051363057" sldId="316"/>
            <ac:spMk id="9" creationId="{53D6A3B9-2DA1-CF57-04BA-77F6B0481237}"/>
          </ac:spMkLst>
        </pc:spChg>
        <pc:spChg chg="mod">
          <ac:chgData name="류인애" userId="c2b9afcd-a51f-4fcf-b48b-d016c59b5544" providerId="ADAL" clId="{25370D25-7566-4205-B84D-08F4AFF52707}" dt="2024-10-03T03:37:24.172" v="4398" actId="255"/>
          <ac:spMkLst>
            <pc:docMk/>
            <pc:sldMk cId="1051363057" sldId="316"/>
            <ac:spMk id="10" creationId="{D4C792DF-578B-F96E-7FC6-520C6FCF2F9F}"/>
          </ac:spMkLst>
        </pc:spChg>
        <pc:spChg chg="del">
          <ac:chgData name="류인애" userId="c2b9afcd-a51f-4fcf-b48b-d016c59b5544" providerId="ADAL" clId="{25370D25-7566-4205-B84D-08F4AFF52707}" dt="2024-10-03T03:12:17.732" v="3991" actId="478"/>
          <ac:spMkLst>
            <pc:docMk/>
            <pc:sldMk cId="1051363057" sldId="316"/>
            <ac:spMk id="11" creationId="{2DB8D87E-532A-C408-1C82-6A87D5F3DA68}"/>
          </ac:spMkLst>
        </pc:spChg>
        <pc:spChg chg="del">
          <ac:chgData name="류인애" userId="c2b9afcd-a51f-4fcf-b48b-d016c59b5544" providerId="ADAL" clId="{25370D25-7566-4205-B84D-08F4AFF52707}" dt="2024-10-03T03:12:17.732" v="3991" actId="478"/>
          <ac:spMkLst>
            <pc:docMk/>
            <pc:sldMk cId="1051363057" sldId="316"/>
            <ac:spMk id="12" creationId="{0D2ED86F-9252-97D3-0FAD-8D16655350D2}"/>
          </ac:spMkLst>
        </pc:spChg>
        <pc:spChg chg="del">
          <ac:chgData name="류인애" userId="c2b9afcd-a51f-4fcf-b48b-d016c59b5544" providerId="ADAL" clId="{25370D25-7566-4205-B84D-08F4AFF52707}" dt="2024-10-03T03:12:17.732" v="3991" actId="478"/>
          <ac:spMkLst>
            <pc:docMk/>
            <pc:sldMk cId="1051363057" sldId="316"/>
            <ac:spMk id="13" creationId="{24D806F0-A239-4D17-EB6E-95C2E6325EF2}"/>
          </ac:spMkLst>
        </pc:spChg>
        <pc:spChg chg="del">
          <ac:chgData name="류인애" userId="c2b9afcd-a51f-4fcf-b48b-d016c59b5544" providerId="ADAL" clId="{25370D25-7566-4205-B84D-08F4AFF52707}" dt="2024-10-03T03:12:17.732" v="3991" actId="478"/>
          <ac:spMkLst>
            <pc:docMk/>
            <pc:sldMk cId="1051363057" sldId="316"/>
            <ac:spMk id="14" creationId="{57C39CBC-3CF9-4014-7850-F43A488BF794}"/>
          </ac:spMkLst>
        </pc:spChg>
        <pc:spChg chg="add mod">
          <ac:chgData name="류인애" userId="c2b9afcd-a51f-4fcf-b48b-d016c59b5544" providerId="ADAL" clId="{25370D25-7566-4205-B84D-08F4AFF52707}" dt="2024-10-03T03:20:00.569" v="4141" actId="1036"/>
          <ac:spMkLst>
            <pc:docMk/>
            <pc:sldMk cId="1051363057" sldId="316"/>
            <ac:spMk id="15" creationId="{0BE8DAB1-D946-A1FD-6BAF-E5AD51895030}"/>
          </ac:spMkLst>
        </pc:spChg>
        <pc:spChg chg="add mod">
          <ac:chgData name="류인애" userId="c2b9afcd-a51f-4fcf-b48b-d016c59b5544" providerId="ADAL" clId="{25370D25-7566-4205-B84D-08F4AFF52707}" dt="2024-10-03T03:22:21.960" v="4280" actId="207"/>
          <ac:spMkLst>
            <pc:docMk/>
            <pc:sldMk cId="1051363057" sldId="316"/>
            <ac:spMk id="17" creationId="{E548E3BC-28EF-A388-38F6-EE4EFA4EDA58}"/>
          </ac:spMkLst>
        </pc:spChg>
        <pc:picChg chg="add del mod">
          <ac:chgData name="류인애" userId="c2b9afcd-a51f-4fcf-b48b-d016c59b5544" providerId="ADAL" clId="{25370D25-7566-4205-B84D-08F4AFF52707}" dt="2024-10-03T03:18:21.786" v="4079" actId="478"/>
          <ac:picMkLst>
            <pc:docMk/>
            <pc:sldMk cId="1051363057" sldId="316"/>
            <ac:picMk id="4" creationId="{B997D259-1D33-FDFC-9E96-C5424D353CAB}"/>
          </ac:picMkLst>
        </pc:picChg>
        <pc:picChg chg="add mod">
          <ac:chgData name="류인애" userId="c2b9afcd-a51f-4fcf-b48b-d016c59b5544" providerId="ADAL" clId="{25370D25-7566-4205-B84D-08F4AFF52707}" dt="2024-10-03T03:19:43.307" v="4131" actId="1076"/>
          <ac:picMkLst>
            <pc:docMk/>
            <pc:sldMk cId="1051363057" sldId="316"/>
            <ac:picMk id="6" creationId="{C27174D0-EA0F-8BF7-B72B-1A67C262D461}"/>
          </ac:picMkLst>
        </pc:picChg>
        <pc:picChg chg="del">
          <ac:chgData name="류인애" userId="c2b9afcd-a51f-4fcf-b48b-d016c59b5544" providerId="ADAL" clId="{25370D25-7566-4205-B84D-08F4AFF52707}" dt="2024-10-03T03:12:17.732" v="3991" actId="478"/>
          <ac:picMkLst>
            <pc:docMk/>
            <pc:sldMk cId="1051363057" sldId="316"/>
            <ac:picMk id="8" creationId="{554E5525-E172-AB07-5FEF-3E84C616E454}"/>
          </ac:picMkLst>
        </pc:picChg>
        <pc:picChg chg="add del mod">
          <ac:chgData name="류인애" userId="c2b9afcd-a51f-4fcf-b48b-d016c59b5544" providerId="ADAL" clId="{25370D25-7566-4205-B84D-08F4AFF52707}" dt="2024-10-03T03:20:25.260" v="4145" actId="21"/>
          <ac:picMkLst>
            <pc:docMk/>
            <pc:sldMk cId="1051363057" sldId="316"/>
            <ac:picMk id="16" creationId="{905F1F07-6D47-BF0C-2040-8F611C27759B}"/>
          </ac:picMkLst>
        </pc:picChg>
        <pc:picChg chg="del">
          <ac:chgData name="류인애" userId="c2b9afcd-a51f-4fcf-b48b-d016c59b5544" providerId="ADAL" clId="{25370D25-7566-4205-B84D-08F4AFF52707}" dt="2024-10-03T03:12:17.732" v="3991" actId="478"/>
          <ac:picMkLst>
            <pc:docMk/>
            <pc:sldMk cId="1051363057" sldId="316"/>
            <ac:picMk id="18" creationId="{D4DDA1EA-381A-5AF9-5DE5-F2C6A1689132}"/>
          </ac:picMkLst>
        </pc:picChg>
        <pc:picChg chg="del">
          <ac:chgData name="류인애" userId="c2b9afcd-a51f-4fcf-b48b-d016c59b5544" providerId="ADAL" clId="{25370D25-7566-4205-B84D-08F4AFF52707}" dt="2024-10-03T03:12:17.732" v="3991" actId="478"/>
          <ac:picMkLst>
            <pc:docMk/>
            <pc:sldMk cId="1051363057" sldId="316"/>
            <ac:picMk id="20" creationId="{51D75933-77B6-E7E2-C020-EE3DBBAD6F94}"/>
          </ac:picMkLst>
        </pc:picChg>
        <pc:picChg chg="del">
          <ac:chgData name="류인애" userId="c2b9afcd-a51f-4fcf-b48b-d016c59b5544" providerId="ADAL" clId="{25370D25-7566-4205-B84D-08F4AFF52707}" dt="2024-10-03T03:12:17.732" v="3991" actId="478"/>
          <ac:picMkLst>
            <pc:docMk/>
            <pc:sldMk cId="1051363057" sldId="316"/>
            <ac:picMk id="22" creationId="{5AD5390B-E90B-B5AA-C42B-511B10305D64}"/>
          </ac:picMkLst>
        </pc:picChg>
        <pc:picChg chg="del">
          <ac:chgData name="류인애" userId="c2b9afcd-a51f-4fcf-b48b-d016c59b5544" providerId="ADAL" clId="{25370D25-7566-4205-B84D-08F4AFF52707}" dt="2024-10-03T03:12:17.732" v="3991" actId="478"/>
          <ac:picMkLst>
            <pc:docMk/>
            <pc:sldMk cId="1051363057" sldId="316"/>
            <ac:picMk id="24" creationId="{912010A8-6CBC-53B3-0F14-4A37906B2EB6}"/>
          </ac:picMkLst>
        </pc:picChg>
        <pc:picChg chg="del">
          <ac:chgData name="류인애" userId="c2b9afcd-a51f-4fcf-b48b-d016c59b5544" providerId="ADAL" clId="{25370D25-7566-4205-B84D-08F4AFF52707}" dt="2024-10-03T03:12:17.732" v="3991" actId="478"/>
          <ac:picMkLst>
            <pc:docMk/>
            <pc:sldMk cId="1051363057" sldId="316"/>
            <ac:picMk id="26" creationId="{5D6714E4-51D7-A5AE-E466-944775B19105}"/>
          </ac:picMkLst>
        </pc:picChg>
      </pc:sldChg>
      <pc:sldChg chg="addSp delSp modSp add mod">
        <pc:chgData name="류인애" userId="c2b9afcd-a51f-4fcf-b48b-d016c59b5544" providerId="ADAL" clId="{25370D25-7566-4205-B84D-08F4AFF52707}" dt="2024-10-03T03:24:26.120" v="4287" actId="1076"/>
        <pc:sldMkLst>
          <pc:docMk/>
          <pc:sldMk cId="657877713" sldId="317"/>
        </pc:sldMkLst>
        <pc:spChg chg="del">
          <ac:chgData name="류인애" userId="c2b9afcd-a51f-4fcf-b48b-d016c59b5544" providerId="ADAL" clId="{25370D25-7566-4205-B84D-08F4AFF52707}" dt="2024-10-03T03:13:21.532" v="4042" actId="478"/>
          <ac:spMkLst>
            <pc:docMk/>
            <pc:sldMk cId="657877713" sldId="317"/>
            <ac:spMk id="9" creationId="{53D6A3B9-2DA1-CF57-04BA-77F6B0481237}"/>
          </ac:spMkLst>
        </pc:spChg>
        <pc:spChg chg="mod">
          <ac:chgData name="류인애" userId="c2b9afcd-a51f-4fcf-b48b-d016c59b5544" providerId="ADAL" clId="{25370D25-7566-4205-B84D-08F4AFF52707}" dt="2024-10-03T03:14:20.244" v="4064" actId="255"/>
          <ac:spMkLst>
            <pc:docMk/>
            <pc:sldMk cId="657877713" sldId="317"/>
            <ac:spMk id="10" creationId="{D4C792DF-578B-F96E-7FC6-520C6FCF2F9F}"/>
          </ac:spMkLst>
        </pc:spChg>
        <pc:spChg chg="del">
          <ac:chgData name="류인애" userId="c2b9afcd-a51f-4fcf-b48b-d016c59b5544" providerId="ADAL" clId="{25370D25-7566-4205-B84D-08F4AFF52707}" dt="2024-10-03T03:13:21.532" v="4042" actId="478"/>
          <ac:spMkLst>
            <pc:docMk/>
            <pc:sldMk cId="657877713" sldId="317"/>
            <ac:spMk id="11" creationId="{2DB8D87E-532A-C408-1C82-6A87D5F3DA68}"/>
          </ac:spMkLst>
        </pc:spChg>
        <pc:spChg chg="del">
          <ac:chgData name="류인애" userId="c2b9afcd-a51f-4fcf-b48b-d016c59b5544" providerId="ADAL" clId="{25370D25-7566-4205-B84D-08F4AFF52707}" dt="2024-10-03T03:13:21.532" v="4042" actId="478"/>
          <ac:spMkLst>
            <pc:docMk/>
            <pc:sldMk cId="657877713" sldId="317"/>
            <ac:spMk id="12" creationId="{0D2ED86F-9252-97D3-0FAD-8D16655350D2}"/>
          </ac:spMkLst>
        </pc:spChg>
        <pc:spChg chg="del">
          <ac:chgData name="류인애" userId="c2b9afcd-a51f-4fcf-b48b-d016c59b5544" providerId="ADAL" clId="{25370D25-7566-4205-B84D-08F4AFF52707}" dt="2024-10-03T03:13:21.532" v="4042" actId="478"/>
          <ac:spMkLst>
            <pc:docMk/>
            <pc:sldMk cId="657877713" sldId="317"/>
            <ac:spMk id="13" creationId="{24D806F0-A239-4D17-EB6E-95C2E6325EF2}"/>
          </ac:spMkLst>
        </pc:spChg>
        <pc:spChg chg="del">
          <ac:chgData name="류인애" userId="c2b9afcd-a51f-4fcf-b48b-d016c59b5544" providerId="ADAL" clId="{25370D25-7566-4205-B84D-08F4AFF52707}" dt="2024-10-03T03:13:21.532" v="4042" actId="478"/>
          <ac:spMkLst>
            <pc:docMk/>
            <pc:sldMk cId="657877713" sldId="317"/>
            <ac:spMk id="14" creationId="{57C39CBC-3CF9-4014-7850-F43A488BF794}"/>
          </ac:spMkLst>
        </pc:spChg>
        <pc:picChg chg="add mod">
          <ac:chgData name="류인애" userId="c2b9afcd-a51f-4fcf-b48b-d016c59b5544" providerId="ADAL" clId="{25370D25-7566-4205-B84D-08F4AFF52707}" dt="2024-10-03T03:15:48.621" v="4067" actId="1076"/>
          <ac:picMkLst>
            <pc:docMk/>
            <pc:sldMk cId="657877713" sldId="317"/>
            <ac:picMk id="4" creationId="{7718307D-AE55-47CD-25B0-24F5ABEEE1A7}"/>
          </ac:picMkLst>
        </pc:picChg>
        <pc:picChg chg="add mod">
          <ac:chgData name="류인애" userId="c2b9afcd-a51f-4fcf-b48b-d016c59b5544" providerId="ADAL" clId="{25370D25-7566-4205-B84D-08F4AFF52707}" dt="2024-10-03T03:24:26.120" v="4287" actId="1076"/>
          <ac:picMkLst>
            <pc:docMk/>
            <pc:sldMk cId="657877713" sldId="317"/>
            <ac:picMk id="6" creationId="{957EDD76-3A12-8A13-591F-9FF6E27AD9D6}"/>
          </ac:picMkLst>
        </pc:picChg>
        <pc:picChg chg="del">
          <ac:chgData name="류인애" userId="c2b9afcd-a51f-4fcf-b48b-d016c59b5544" providerId="ADAL" clId="{25370D25-7566-4205-B84D-08F4AFF52707}" dt="2024-10-03T03:13:21.532" v="4042" actId="478"/>
          <ac:picMkLst>
            <pc:docMk/>
            <pc:sldMk cId="657877713" sldId="317"/>
            <ac:picMk id="8" creationId="{554E5525-E172-AB07-5FEF-3E84C616E454}"/>
          </ac:picMkLst>
        </pc:picChg>
        <pc:picChg chg="del">
          <ac:chgData name="류인애" userId="c2b9afcd-a51f-4fcf-b48b-d016c59b5544" providerId="ADAL" clId="{25370D25-7566-4205-B84D-08F4AFF52707}" dt="2024-10-03T03:13:21.532" v="4042" actId="478"/>
          <ac:picMkLst>
            <pc:docMk/>
            <pc:sldMk cId="657877713" sldId="317"/>
            <ac:picMk id="18" creationId="{D4DDA1EA-381A-5AF9-5DE5-F2C6A1689132}"/>
          </ac:picMkLst>
        </pc:picChg>
        <pc:picChg chg="del">
          <ac:chgData name="류인애" userId="c2b9afcd-a51f-4fcf-b48b-d016c59b5544" providerId="ADAL" clId="{25370D25-7566-4205-B84D-08F4AFF52707}" dt="2024-10-03T03:13:21.532" v="4042" actId="478"/>
          <ac:picMkLst>
            <pc:docMk/>
            <pc:sldMk cId="657877713" sldId="317"/>
            <ac:picMk id="20" creationId="{51D75933-77B6-E7E2-C020-EE3DBBAD6F94}"/>
          </ac:picMkLst>
        </pc:picChg>
        <pc:picChg chg="del">
          <ac:chgData name="류인애" userId="c2b9afcd-a51f-4fcf-b48b-d016c59b5544" providerId="ADAL" clId="{25370D25-7566-4205-B84D-08F4AFF52707}" dt="2024-10-03T03:13:21.532" v="4042" actId="478"/>
          <ac:picMkLst>
            <pc:docMk/>
            <pc:sldMk cId="657877713" sldId="317"/>
            <ac:picMk id="22" creationId="{5AD5390B-E90B-B5AA-C42B-511B10305D64}"/>
          </ac:picMkLst>
        </pc:picChg>
        <pc:picChg chg="del">
          <ac:chgData name="류인애" userId="c2b9afcd-a51f-4fcf-b48b-d016c59b5544" providerId="ADAL" clId="{25370D25-7566-4205-B84D-08F4AFF52707}" dt="2024-10-03T03:13:21.532" v="4042" actId="478"/>
          <ac:picMkLst>
            <pc:docMk/>
            <pc:sldMk cId="657877713" sldId="317"/>
            <ac:picMk id="24" creationId="{912010A8-6CBC-53B3-0F14-4A37906B2EB6}"/>
          </ac:picMkLst>
        </pc:picChg>
        <pc:picChg chg="del">
          <ac:chgData name="류인애" userId="c2b9afcd-a51f-4fcf-b48b-d016c59b5544" providerId="ADAL" clId="{25370D25-7566-4205-B84D-08F4AFF52707}" dt="2024-10-03T03:13:21.532" v="4042" actId="478"/>
          <ac:picMkLst>
            <pc:docMk/>
            <pc:sldMk cId="657877713" sldId="317"/>
            <ac:picMk id="26" creationId="{5D6714E4-51D7-A5AE-E466-944775B19105}"/>
          </ac:picMkLst>
        </pc:picChg>
      </pc:sldChg>
      <pc:sldChg chg="addSp delSp modSp add mod">
        <pc:chgData name="류인애" userId="c2b9afcd-a51f-4fcf-b48b-d016c59b5544" providerId="ADAL" clId="{25370D25-7566-4205-B84D-08F4AFF52707}" dt="2024-10-03T03:38:37.216" v="4434" actId="20577"/>
        <pc:sldMkLst>
          <pc:docMk/>
          <pc:sldMk cId="4136148034" sldId="318"/>
        </pc:sldMkLst>
        <pc:spChg chg="add mod">
          <ac:chgData name="류인애" userId="c2b9afcd-a51f-4fcf-b48b-d016c59b5544" providerId="ADAL" clId="{25370D25-7566-4205-B84D-08F4AFF52707}" dt="2024-10-03T03:37:39.100" v="4400" actId="164"/>
          <ac:spMkLst>
            <pc:docMk/>
            <pc:sldMk cId="4136148034" sldId="318"/>
            <ac:spMk id="5" creationId="{12E3306B-1A9A-3791-47D5-D4432A9E0417}"/>
          </ac:spMkLst>
        </pc:spChg>
        <pc:spChg chg="add mod">
          <ac:chgData name="류인애" userId="c2b9afcd-a51f-4fcf-b48b-d016c59b5544" providerId="ADAL" clId="{25370D25-7566-4205-B84D-08F4AFF52707}" dt="2024-10-03T03:37:39.100" v="4400" actId="164"/>
          <ac:spMkLst>
            <pc:docMk/>
            <pc:sldMk cId="4136148034" sldId="318"/>
            <ac:spMk id="8" creationId="{FBF1DDBB-148F-6CA6-03EC-D7DE7163918B}"/>
          </ac:spMkLst>
        </pc:spChg>
        <pc:spChg chg="add del mod">
          <ac:chgData name="류인애" userId="c2b9afcd-a51f-4fcf-b48b-d016c59b5544" providerId="ADAL" clId="{25370D25-7566-4205-B84D-08F4AFF52707}" dt="2024-10-03T03:31:14.500" v="4337" actId="478"/>
          <ac:spMkLst>
            <pc:docMk/>
            <pc:sldMk cId="4136148034" sldId="318"/>
            <ac:spMk id="9" creationId="{45612820-43A2-42BD-F176-AF378F9E2E0E}"/>
          </ac:spMkLst>
        </pc:spChg>
        <pc:spChg chg="mod">
          <ac:chgData name="류인애" userId="c2b9afcd-a51f-4fcf-b48b-d016c59b5544" providerId="ADAL" clId="{25370D25-7566-4205-B84D-08F4AFF52707}" dt="2024-10-03T03:38:37.216" v="4434" actId="20577"/>
          <ac:spMkLst>
            <pc:docMk/>
            <pc:sldMk cId="4136148034" sldId="318"/>
            <ac:spMk id="10" creationId="{D4C792DF-578B-F96E-7FC6-520C6FCF2F9F}"/>
          </ac:spMkLst>
        </pc:spChg>
        <pc:spChg chg="add mod">
          <ac:chgData name="류인애" userId="c2b9afcd-a51f-4fcf-b48b-d016c59b5544" providerId="ADAL" clId="{25370D25-7566-4205-B84D-08F4AFF52707}" dt="2024-10-03T03:37:39.100" v="4400" actId="164"/>
          <ac:spMkLst>
            <pc:docMk/>
            <pc:sldMk cId="4136148034" sldId="318"/>
            <ac:spMk id="11" creationId="{941ACF21-3989-58A0-9710-0519EBAD78E4}"/>
          </ac:spMkLst>
        </pc:spChg>
        <pc:spChg chg="add mod">
          <ac:chgData name="류인애" userId="c2b9afcd-a51f-4fcf-b48b-d016c59b5544" providerId="ADAL" clId="{25370D25-7566-4205-B84D-08F4AFF52707}" dt="2024-10-03T03:37:39.100" v="4400" actId="164"/>
          <ac:spMkLst>
            <pc:docMk/>
            <pc:sldMk cId="4136148034" sldId="318"/>
            <ac:spMk id="12" creationId="{0158424E-9758-4C35-D1D1-DAB39E9B2153}"/>
          </ac:spMkLst>
        </pc:spChg>
        <pc:spChg chg="add mod">
          <ac:chgData name="류인애" userId="c2b9afcd-a51f-4fcf-b48b-d016c59b5544" providerId="ADAL" clId="{25370D25-7566-4205-B84D-08F4AFF52707}" dt="2024-10-03T03:37:39.100" v="4400" actId="164"/>
          <ac:spMkLst>
            <pc:docMk/>
            <pc:sldMk cId="4136148034" sldId="318"/>
            <ac:spMk id="13" creationId="{B7DD77C6-243E-49B5-9474-1993E7C19869}"/>
          </ac:spMkLst>
        </pc:spChg>
        <pc:spChg chg="add mod">
          <ac:chgData name="류인애" userId="c2b9afcd-a51f-4fcf-b48b-d016c59b5544" providerId="ADAL" clId="{25370D25-7566-4205-B84D-08F4AFF52707}" dt="2024-10-03T03:37:39.100" v="4400" actId="164"/>
          <ac:spMkLst>
            <pc:docMk/>
            <pc:sldMk cId="4136148034" sldId="318"/>
            <ac:spMk id="14" creationId="{80F47545-9419-CC31-B641-3AE86BE9B534}"/>
          </ac:spMkLst>
        </pc:spChg>
        <pc:spChg chg="del">
          <ac:chgData name="류인애" userId="c2b9afcd-a51f-4fcf-b48b-d016c59b5544" providerId="ADAL" clId="{25370D25-7566-4205-B84D-08F4AFF52707}" dt="2024-10-03T03:25:14.882" v="4322" actId="478"/>
          <ac:spMkLst>
            <pc:docMk/>
            <pc:sldMk cId="4136148034" sldId="318"/>
            <ac:spMk id="15" creationId="{0BE8DAB1-D946-A1FD-6BAF-E5AD51895030}"/>
          </ac:spMkLst>
        </pc:spChg>
        <pc:spChg chg="del">
          <ac:chgData name="류인애" userId="c2b9afcd-a51f-4fcf-b48b-d016c59b5544" providerId="ADAL" clId="{25370D25-7566-4205-B84D-08F4AFF52707}" dt="2024-10-03T03:25:14.882" v="4322" actId="478"/>
          <ac:spMkLst>
            <pc:docMk/>
            <pc:sldMk cId="4136148034" sldId="318"/>
            <ac:spMk id="17" creationId="{E548E3BC-28EF-A388-38F6-EE4EFA4EDA58}"/>
          </ac:spMkLst>
        </pc:spChg>
        <pc:spChg chg="add mod">
          <ac:chgData name="류인애" userId="c2b9afcd-a51f-4fcf-b48b-d016c59b5544" providerId="ADAL" clId="{25370D25-7566-4205-B84D-08F4AFF52707}" dt="2024-10-03T03:37:39.100" v="4400" actId="164"/>
          <ac:spMkLst>
            <pc:docMk/>
            <pc:sldMk cId="4136148034" sldId="318"/>
            <ac:spMk id="27" creationId="{2347CBB3-7A63-13C6-E678-869CEBCB7445}"/>
          </ac:spMkLst>
        </pc:spChg>
        <pc:grpChg chg="add mod">
          <ac:chgData name="류인애" userId="c2b9afcd-a51f-4fcf-b48b-d016c59b5544" providerId="ADAL" clId="{25370D25-7566-4205-B84D-08F4AFF52707}" dt="2024-10-03T03:37:44.646" v="4401" actId="14100"/>
          <ac:grpSpMkLst>
            <pc:docMk/>
            <pc:sldMk cId="4136148034" sldId="318"/>
            <ac:grpSpMk id="28" creationId="{80581F45-24FC-08F7-CE87-45D3EA80282F}"/>
          </ac:grpSpMkLst>
        </pc:grpChg>
        <pc:picChg chg="add mod">
          <ac:chgData name="류인애" userId="c2b9afcd-a51f-4fcf-b48b-d016c59b5544" providerId="ADAL" clId="{25370D25-7566-4205-B84D-08F4AFF52707}" dt="2024-10-03T03:37:39.100" v="4400" actId="164"/>
          <ac:picMkLst>
            <pc:docMk/>
            <pc:sldMk cId="4136148034" sldId="318"/>
            <ac:picMk id="4" creationId="{AC5B7FC9-3A9D-8FD3-61A0-6AE1234901D9}"/>
          </ac:picMkLst>
        </pc:picChg>
        <pc:picChg chg="del">
          <ac:chgData name="류인애" userId="c2b9afcd-a51f-4fcf-b48b-d016c59b5544" providerId="ADAL" clId="{25370D25-7566-4205-B84D-08F4AFF52707}" dt="2024-10-03T03:25:09.507" v="4321" actId="478"/>
          <ac:picMkLst>
            <pc:docMk/>
            <pc:sldMk cId="4136148034" sldId="318"/>
            <ac:picMk id="6" creationId="{C27174D0-EA0F-8BF7-B72B-1A67C262D461}"/>
          </ac:picMkLst>
        </pc:picChg>
        <pc:picChg chg="del">
          <ac:chgData name="류인애" userId="c2b9afcd-a51f-4fcf-b48b-d016c59b5544" providerId="ADAL" clId="{25370D25-7566-4205-B84D-08F4AFF52707}" dt="2024-10-03T03:25:09.507" v="4321" actId="478"/>
          <ac:picMkLst>
            <pc:docMk/>
            <pc:sldMk cId="4136148034" sldId="318"/>
            <ac:picMk id="16" creationId="{905F1F07-6D47-BF0C-2040-8F611C27759B}"/>
          </ac:picMkLst>
        </pc:picChg>
        <pc:picChg chg="add mod">
          <ac:chgData name="류인애" userId="c2b9afcd-a51f-4fcf-b48b-d016c59b5544" providerId="ADAL" clId="{25370D25-7566-4205-B84D-08F4AFF52707}" dt="2024-10-03T03:37:39.100" v="4400" actId="164"/>
          <ac:picMkLst>
            <pc:docMk/>
            <pc:sldMk cId="4136148034" sldId="318"/>
            <ac:picMk id="18" creationId="{09A0F0F0-CCB6-4440-2F40-ABF7C0D975B9}"/>
          </ac:picMkLst>
        </pc:picChg>
        <pc:picChg chg="add mod">
          <ac:chgData name="류인애" userId="c2b9afcd-a51f-4fcf-b48b-d016c59b5544" providerId="ADAL" clId="{25370D25-7566-4205-B84D-08F4AFF52707}" dt="2024-10-03T03:37:39.100" v="4400" actId="164"/>
          <ac:picMkLst>
            <pc:docMk/>
            <pc:sldMk cId="4136148034" sldId="318"/>
            <ac:picMk id="19" creationId="{57E595C0-B5EF-2EF9-DC96-1DAC4111CD51}"/>
          </ac:picMkLst>
        </pc:picChg>
        <pc:picChg chg="add mod">
          <ac:chgData name="류인애" userId="c2b9afcd-a51f-4fcf-b48b-d016c59b5544" providerId="ADAL" clId="{25370D25-7566-4205-B84D-08F4AFF52707}" dt="2024-10-03T03:37:39.100" v="4400" actId="164"/>
          <ac:picMkLst>
            <pc:docMk/>
            <pc:sldMk cId="4136148034" sldId="318"/>
            <ac:picMk id="20" creationId="{0C7C2289-83AC-5D83-4C97-4E2B95CF2036}"/>
          </ac:picMkLst>
        </pc:picChg>
        <pc:picChg chg="add mod">
          <ac:chgData name="류인애" userId="c2b9afcd-a51f-4fcf-b48b-d016c59b5544" providerId="ADAL" clId="{25370D25-7566-4205-B84D-08F4AFF52707}" dt="2024-10-03T03:37:39.100" v="4400" actId="164"/>
          <ac:picMkLst>
            <pc:docMk/>
            <pc:sldMk cId="4136148034" sldId="318"/>
            <ac:picMk id="21" creationId="{3C2894D1-7917-B3DA-0D95-2FC1FBA945B1}"/>
          </ac:picMkLst>
        </pc:picChg>
        <pc:picChg chg="add mod">
          <ac:chgData name="류인애" userId="c2b9afcd-a51f-4fcf-b48b-d016c59b5544" providerId="ADAL" clId="{25370D25-7566-4205-B84D-08F4AFF52707}" dt="2024-10-03T03:37:39.100" v="4400" actId="164"/>
          <ac:picMkLst>
            <pc:docMk/>
            <pc:sldMk cId="4136148034" sldId="318"/>
            <ac:picMk id="22" creationId="{043875FD-C102-B375-90B0-FF04C21FAC8F}"/>
          </ac:picMkLst>
        </pc:picChg>
        <pc:picChg chg="add mod">
          <ac:chgData name="류인애" userId="c2b9afcd-a51f-4fcf-b48b-d016c59b5544" providerId="ADAL" clId="{25370D25-7566-4205-B84D-08F4AFF52707}" dt="2024-10-03T03:37:39.100" v="4400" actId="164"/>
          <ac:picMkLst>
            <pc:docMk/>
            <pc:sldMk cId="4136148034" sldId="318"/>
            <ac:picMk id="24" creationId="{3AC990F9-CB0B-5DE3-8CFD-BC614D07EC8F}"/>
          </ac:picMkLst>
        </pc:picChg>
        <pc:picChg chg="add mod">
          <ac:chgData name="류인애" userId="c2b9afcd-a51f-4fcf-b48b-d016c59b5544" providerId="ADAL" clId="{25370D25-7566-4205-B84D-08F4AFF52707}" dt="2024-10-03T03:37:39.100" v="4400" actId="164"/>
          <ac:picMkLst>
            <pc:docMk/>
            <pc:sldMk cId="4136148034" sldId="318"/>
            <ac:picMk id="26" creationId="{04B0276C-69BC-51DC-95C9-628C0D1C31ED}"/>
          </ac:picMkLst>
        </pc:picChg>
      </pc:sldChg>
      <pc:sldChg chg="addSp delSp modSp mod">
        <pc:chgData name="류인애" userId="c2b9afcd-a51f-4fcf-b48b-d016c59b5544" providerId="ADAL" clId="{25370D25-7566-4205-B84D-08F4AFF52707}" dt="2024-10-03T03:41:02.740" v="4487" actId="1076"/>
        <pc:sldMkLst>
          <pc:docMk/>
          <pc:sldMk cId="400831105" sldId="319"/>
        </pc:sldMkLst>
        <pc:spChg chg="add mod">
          <ac:chgData name="류인애" userId="c2b9afcd-a51f-4fcf-b48b-d016c59b5544" providerId="ADAL" clId="{25370D25-7566-4205-B84D-08F4AFF52707}" dt="2024-10-03T03:40:05.396" v="4473" actId="14100"/>
          <ac:spMkLst>
            <pc:docMk/>
            <pc:sldMk cId="400831105" sldId="319"/>
            <ac:spMk id="9" creationId="{1A84162F-7A9C-30E8-2EC5-33598F768C04}"/>
          </ac:spMkLst>
        </pc:spChg>
        <pc:spChg chg="mod">
          <ac:chgData name="류인애" userId="c2b9afcd-a51f-4fcf-b48b-d016c59b5544" providerId="ADAL" clId="{25370D25-7566-4205-B84D-08F4AFF52707}" dt="2024-10-03T03:38:34.261" v="4432"/>
          <ac:spMkLst>
            <pc:docMk/>
            <pc:sldMk cId="400831105" sldId="319"/>
            <ac:spMk id="10" creationId="{D4C792DF-578B-F96E-7FC6-520C6FCF2F9F}"/>
          </ac:spMkLst>
        </pc:spChg>
        <pc:spChg chg="add mod">
          <ac:chgData name="류인애" userId="c2b9afcd-a51f-4fcf-b48b-d016c59b5544" providerId="ADAL" clId="{25370D25-7566-4205-B84D-08F4AFF52707}" dt="2024-10-03T03:40:36.303" v="4481" actId="14100"/>
          <ac:spMkLst>
            <pc:docMk/>
            <pc:sldMk cId="400831105" sldId="319"/>
            <ac:spMk id="23" creationId="{851A4ACF-D6AC-B7DB-45A4-065DC8303C04}"/>
          </ac:spMkLst>
        </pc:spChg>
        <pc:spChg chg="add mod">
          <ac:chgData name="류인애" userId="c2b9afcd-a51f-4fcf-b48b-d016c59b5544" providerId="ADAL" clId="{25370D25-7566-4205-B84D-08F4AFF52707}" dt="2024-10-03T03:41:00.627" v="4486" actId="1076"/>
          <ac:spMkLst>
            <pc:docMk/>
            <pc:sldMk cId="400831105" sldId="319"/>
            <ac:spMk id="25" creationId="{8D0764AD-BB17-FCE2-D78C-49FB50F3F25A}"/>
          </ac:spMkLst>
        </pc:spChg>
        <pc:grpChg chg="del">
          <ac:chgData name="류인애" userId="c2b9afcd-a51f-4fcf-b48b-d016c59b5544" providerId="ADAL" clId="{25370D25-7566-4205-B84D-08F4AFF52707}" dt="2024-10-03T03:38:41.219" v="4435" actId="478"/>
          <ac:grpSpMkLst>
            <pc:docMk/>
            <pc:sldMk cId="400831105" sldId="319"/>
            <ac:grpSpMk id="28" creationId="{80581F45-24FC-08F7-CE87-45D3EA80282F}"/>
          </ac:grpSpMkLst>
        </pc:grpChg>
        <pc:picChg chg="add mod">
          <ac:chgData name="류인애" userId="c2b9afcd-a51f-4fcf-b48b-d016c59b5544" providerId="ADAL" clId="{25370D25-7566-4205-B84D-08F4AFF52707}" dt="2024-10-03T03:39:54.004" v="4443" actId="1076"/>
          <ac:picMkLst>
            <pc:docMk/>
            <pc:sldMk cId="400831105" sldId="319"/>
            <ac:picMk id="6" creationId="{C0274E68-2184-53DC-22BF-00EE713F2577}"/>
          </ac:picMkLst>
        </pc:picChg>
        <pc:picChg chg="add mod">
          <ac:chgData name="류인애" userId="c2b9afcd-a51f-4fcf-b48b-d016c59b5544" providerId="ADAL" clId="{25370D25-7566-4205-B84D-08F4AFF52707}" dt="2024-10-03T03:40:47.276" v="4483" actId="1076"/>
          <ac:picMkLst>
            <pc:docMk/>
            <pc:sldMk cId="400831105" sldId="319"/>
            <ac:picMk id="15" creationId="{89E9B8CD-47C2-7375-49C7-35402F587F79}"/>
          </ac:picMkLst>
        </pc:picChg>
        <pc:picChg chg="add mod">
          <ac:chgData name="류인애" userId="c2b9afcd-a51f-4fcf-b48b-d016c59b5544" providerId="ADAL" clId="{25370D25-7566-4205-B84D-08F4AFF52707}" dt="2024-10-03T03:41:02.740" v="4487" actId="1076"/>
          <ac:picMkLst>
            <pc:docMk/>
            <pc:sldMk cId="400831105" sldId="319"/>
            <ac:picMk id="16" creationId="{900D1E1D-B658-EEDD-8031-63CFD6FBBCDE}"/>
          </ac:picMkLst>
        </pc:picChg>
        <pc:picChg chg="add mod">
          <ac:chgData name="류인애" userId="c2b9afcd-a51f-4fcf-b48b-d016c59b5544" providerId="ADAL" clId="{25370D25-7566-4205-B84D-08F4AFF52707}" dt="2024-10-03T03:40:09.078" v="4475" actId="1076"/>
          <ac:picMkLst>
            <pc:docMk/>
            <pc:sldMk cId="400831105" sldId="319"/>
            <ac:picMk id="17" creationId="{52F3012B-7D74-92E3-FAAC-F6047F43F59A}"/>
          </ac:picMkLst>
        </pc:picChg>
      </pc:sldChg>
      <pc:sldChg chg="add del">
        <pc:chgData name="류인애" userId="c2b9afcd-a51f-4fcf-b48b-d016c59b5544" providerId="ADAL" clId="{25370D25-7566-4205-B84D-08F4AFF52707}" dt="2024-10-03T03:37:05.120" v="4396" actId="47"/>
        <pc:sldMkLst>
          <pc:docMk/>
          <pc:sldMk cId="769794780" sldId="319"/>
        </pc:sldMkLst>
      </pc:sldChg>
      <pc:sldChg chg="addSp delSp modSp mod">
        <pc:chgData name="류인애" userId="c2b9afcd-a51f-4fcf-b48b-d016c59b5544" providerId="ADAL" clId="{25370D25-7566-4205-B84D-08F4AFF52707}" dt="2024-10-03T03:47:21.889" v="4514" actId="14100"/>
        <pc:sldMkLst>
          <pc:docMk/>
          <pc:sldMk cId="2960626570" sldId="320"/>
        </pc:sldMkLst>
        <pc:spChg chg="del">
          <ac:chgData name="류인애" userId="c2b9afcd-a51f-4fcf-b48b-d016c59b5544" providerId="ADAL" clId="{25370D25-7566-4205-B84D-08F4AFF52707}" dt="2024-10-03T03:41:45.787" v="4488" actId="478"/>
          <ac:spMkLst>
            <pc:docMk/>
            <pc:sldMk cId="2960626570" sldId="320"/>
            <ac:spMk id="9" creationId="{1A84162F-7A9C-30E8-2EC5-33598F768C04}"/>
          </ac:spMkLst>
        </pc:spChg>
        <pc:spChg chg="add mod">
          <ac:chgData name="류인애" userId="c2b9afcd-a51f-4fcf-b48b-d016c59b5544" providerId="ADAL" clId="{25370D25-7566-4205-B84D-08F4AFF52707}" dt="2024-10-03T03:47:21.889" v="4514" actId="14100"/>
          <ac:spMkLst>
            <pc:docMk/>
            <pc:sldMk cId="2960626570" sldId="320"/>
            <ac:spMk id="11" creationId="{D74EFBCB-ADB4-59B5-2CCB-FE1BDE475514}"/>
          </ac:spMkLst>
        </pc:spChg>
        <pc:spChg chg="del">
          <ac:chgData name="류인애" userId="c2b9afcd-a51f-4fcf-b48b-d016c59b5544" providerId="ADAL" clId="{25370D25-7566-4205-B84D-08F4AFF52707}" dt="2024-10-03T03:41:45.787" v="4488" actId="478"/>
          <ac:spMkLst>
            <pc:docMk/>
            <pc:sldMk cId="2960626570" sldId="320"/>
            <ac:spMk id="23" creationId="{851A4ACF-D6AC-B7DB-45A4-065DC8303C04}"/>
          </ac:spMkLst>
        </pc:spChg>
        <pc:spChg chg="del">
          <ac:chgData name="류인애" userId="c2b9afcd-a51f-4fcf-b48b-d016c59b5544" providerId="ADAL" clId="{25370D25-7566-4205-B84D-08F4AFF52707}" dt="2024-10-03T03:41:45.787" v="4488" actId="478"/>
          <ac:spMkLst>
            <pc:docMk/>
            <pc:sldMk cId="2960626570" sldId="320"/>
            <ac:spMk id="25" creationId="{8D0764AD-BB17-FCE2-D78C-49FB50F3F25A}"/>
          </ac:spMkLst>
        </pc:spChg>
        <pc:picChg chg="add del mod">
          <ac:chgData name="류인애" userId="c2b9afcd-a51f-4fcf-b48b-d016c59b5544" providerId="ADAL" clId="{25370D25-7566-4205-B84D-08F4AFF52707}" dt="2024-10-03T03:46:41.320" v="4504" actId="478"/>
          <ac:picMkLst>
            <pc:docMk/>
            <pc:sldMk cId="2960626570" sldId="320"/>
            <ac:picMk id="4" creationId="{6AF5D1DD-321F-B96B-3205-3883F88E7146}"/>
          </ac:picMkLst>
        </pc:picChg>
        <pc:picChg chg="del">
          <ac:chgData name="류인애" userId="c2b9afcd-a51f-4fcf-b48b-d016c59b5544" providerId="ADAL" clId="{25370D25-7566-4205-B84D-08F4AFF52707}" dt="2024-10-03T03:41:45.787" v="4488" actId="478"/>
          <ac:picMkLst>
            <pc:docMk/>
            <pc:sldMk cId="2960626570" sldId="320"/>
            <ac:picMk id="6" creationId="{C0274E68-2184-53DC-22BF-00EE713F2577}"/>
          </ac:picMkLst>
        </pc:picChg>
        <pc:picChg chg="add mod">
          <ac:chgData name="류인애" userId="c2b9afcd-a51f-4fcf-b48b-d016c59b5544" providerId="ADAL" clId="{25370D25-7566-4205-B84D-08F4AFF52707}" dt="2024-10-03T03:47:05.898" v="4510" actId="14100"/>
          <ac:picMkLst>
            <pc:docMk/>
            <pc:sldMk cId="2960626570" sldId="320"/>
            <ac:picMk id="8" creationId="{D9B4F68B-52C2-82DC-29BF-F6B274BE16E0}"/>
          </ac:picMkLst>
        </pc:picChg>
        <pc:picChg chg="del">
          <ac:chgData name="류인애" userId="c2b9afcd-a51f-4fcf-b48b-d016c59b5544" providerId="ADAL" clId="{25370D25-7566-4205-B84D-08F4AFF52707}" dt="2024-10-03T03:41:45.787" v="4488" actId="478"/>
          <ac:picMkLst>
            <pc:docMk/>
            <pc:sldMk cId="2960626570" sldId="320"/>
            <ac:picMk id="15" creationId="{89E9B8CD-47C2-7375-49C7-35402F587F79}"/>
          </ac:picMkLst>
        </pc:picChg>
        <pc:picChg chg="del">
          <ac:chgData name="류인애" userId="c2b9afcd-a51f-4fcf-b48b-d016c59b5544" providerId="ADAL" clId="{25370D25-7566-4205-B84D-08F4AFF52707}" dt="2024-10-03T03:41:45.787" v="4488" actId="478"/>
          <ac:picMkLst>
            <pc:docMk/>
            <pc:sldMk cId="2960626570" sldId="320"/>
            <ac:picMk id="16" creationId="{900D1E1D-B658-EEDD-8031-63CFD6FBBCDE}"/>
          </ac:picMkLst>
        </pc:picChg>
        <pc:picChg chg="del">
          <ac:chgData name="류인애" userId="c2b9afcd-a51f-4fcf-b48b-d016c59b5544" providerId="ADAL" clId="{25370D25-7566-4205-B84D-08F4AFF52707}" dt="2024-10-03T03:41:45.787" v="4488" actId="478"/>
          <ac:picMkLst>
            <pc:docMk/>
            <pc:sldMk cId="2960626570" sldId="320"/>
            <ac:picMk id="17" creationId="{52F3012B-7D74-92E3-FAAC-F6047F43F59A}"/>
          </ac:picMkLst>
        </pc:picChg>
      </pc:sldChg>
      <pc:sldChg chg="add del">
        <pc:chgData name="류인애" userId="c2b9afcd-a51f-4fcf-b48b-d016c59b5544" providerId="ADAL" clId="{25370D25-7566-4205-B84D-08F4AFF52707}" dt="2024-10-03T03:46:43.553" v="4506"/>
        <pc:sldMkLst>
          <pc:docMk/>
          <pc:sldMk cId="373808639" sldId="321"/>
        </pc:sldMkLst>
      </pc:sldChg>
      <pc:sldChg chg="addSp delSp modSp mod">
        <pc:chgData name="류인애" userId="c2b9afcd-a51f-4fcf-b48b-d016c59b5544" providerId="ADAL" clId="{25370D25-7566-4205-B84D-08F4AFF52707}" dt="2024-10-03T03:52:36.570" v="4603" actId="208"/>
        <pc:sldMkLst>
          <pc:docMk/>
          <pc:sldMk cId="3104037030" sldId="321"/>
        </pc:sldMkLst>
        <pc:spChg chg="add mod">
          <ac:chgData name="류인애" userId="c2b9afcd-a51f-4fcf-b48b-d016c59b5544" providerId="ADAL" clId="{25370D25-7566-4205-B84D-08F4AFF52707}" dt="2024-10-03T03:50:50.557" v="4565" actId="14100"/>
          <ac:spMkLst>
            <pc:docMk/>
            <pc:sldMk cId="3104037030" sldId="321"/>
            <ac:spMk id="2" creationId="{2B94AE5D-24D2-056C-3E49-131DB61404B4}"/>
          </ac:spMkLst>
        </pc:spChg>
        <pc:spChg chg="del">
          <ac:chgData name="류인애" userId="c2b9afcd-a51f-4fcf-b48b-d016c59b5544" providerId="ADAL" clId="{25370D25-7566-4205-B84D-08F4AFF52707}" dt="2024-10-03T03:49:45.999" v="4552" actId="478"/>
          <ac:spMkLst>
            <pc:docMk/>
            <pc:sldMk cId="3104037030" sldId="321"/>
            <ac:spMk id="4" creationId="{957119EF-8DF6-D0B6-1599-0670CEEF294A}"/>
          </ac:spMkLst>
        </pc:spChg>
        <pc:spChg chg="del">
          <ac:chgData name="류인애" userId="c2b9afcd-a51f-4fcf-b48b-d016c59b5544" providerId="ADAL" clId="{25370D25-7566-4205-B84D-08F4AFF52707}" dt="2024-10-03T03:49:45.999" v="4552" actId="478"/>
          <ac:spMkLst>
            <pc:docMk/>
            <pc:sldMk cId="3104037030" sldId="321"/>
            <ac:spMk id="5" creationId="{086131D4-9DC8-27C8-A0AB-D6AEFD3DE47A}"/>
          </ac:spMkLst>
        </pc:spChg>
        <pc:spChg chg="mod">
          <ac:chgData name="류인애" userId="c2b9afcd-a51f-4fcf-b48b-d016c59b5544" providerId="ADAL" clId="{25370D25-7566-4205-B84D-08F4AFF52707}" dt="2024-10-03T03:50:10.429" v="4557"/>
          <ac:spMkLst>
            <pc:docMk/>
            <pc:sldMk cId="3104037030" sldId="321"/>
            <ac:spMk id="10" creationId="{D4C792DF-578B-F96E-7FC6-520C6FCF2F9F}"/>
          </ac:spMkLst>
        </pc:spChg>
        <pc:spChg chg="add mod">
          <ac:chgData name="류인애" userId="c2b9afcd-a51f-4fcf-b48b-d016c59b5544" providerId="ADAL" clId="{25370D25-7566-4205-B84D-08F4AFF52707}" dt="2024-10-03T03:51:16.771" v="4579" actId="1076"/>
          <ac:spMkLst>
            <pc:docMk/>
            <pc:sldMk cId="3104037030" sldId="321"/>
            <ac:spMk id="11" creationId="{979805A3-0935-9B9A-102E-ABF0E52D3291}"/>
          </ac:spMkLst>
        </pc:spChg>
        <pc:spChg chg="add mod">
          <ac:chgData name="류인애" userId="c2b9afcd-a51f-4fcf-b48b-d016c59b5544" providerId="ADAL" clId="{25370D25-7566-4205-B84D-08F4AFF52707}" dt="2024-10-03T03:51:27.992" v="4590" actId="1035"/>
          <ac:spMkLst>
            <pc:docMk/>
            <pc:sldMk cId="3104037030" sldId="321"/>
            <ac:spMk id="13" creationId="{7B29683E-7423-6EC6-45EC-1E74AFA816B7}"/>
          </ac:spMkLst>
        </pc:spChg>
        <pc:picChg chg="add mod">
          <ac:chgData name="류인애" userId="c2b9afcd-a51f-4fcf-b48b-d016c59b5544" providerId="ADAL" clId="{25370D25-7566-4205-B84D-08F4AFF52707}" dt="2024-10-03T03:52:36.570" v="4603" actId="208"/>
          <ac:picMkLst>
            <pc:docMk/>
            <pc:sldMk cId="3104037030" sldId="321"/>
            <ac:picMk id="3" creationId="{217D6E65-1DBC-339F-44B8-4A2FA6E52F56}"/>
          </ac:picMkLst>
        </pc:picChg>
        <pc:picChg chg="add mod">
          <ac:chgData name="류인애" userId="c2b9afcd-a51f-4fcf-b48b-d016c59b5544" providerId="ADAL" clId="{25370D25-7566-4205-B84D-08F4AFF52707}" dt="2024-10-03T03:51:04.334" v="4575" actId="1076"/>
          <ac:picMkLst>
            <pc:docMk/>
            <pc:sldMk cId="3104037030" sldId="321"/>
            <ac:picMk id="6" creationId="{C7197ABC-8BC1-194A-DED7-68A1F9077FDE}"/>
          </ac:picMkLst>
        </pc:picChg>
        <pc:picChg chg="add mod">
          <ac:chgData name="류인애" userId="c2b9afcd-a51f-4fcf-b48b-d016c59b5544" providerId="ADAL" clId="{25370D25-7566-4205-B84D-08F4AFF52707}" dt="2024-10-03T03:50:53.182" v="4566" actId="1076"/>
          <ac:picMkLst>
            <pc:docMk/>
            <pc:sldMk cId="3104037030" sldId="321"/>
            <ac:picMk id="8" creationId="{1A41C189-FAB9-A78F-DD97-B6A0B25A8C3B}"/>
          </ac:picMkLst>
        </pc:picChg>
        <pc:picChg chg="add mod">
          <ac:chgData name="류인애" userId="c2b9afcd-a51f-4fcf-b48b-d016c59b5544" providerId="ADAL" clId="{25370D25-7566-4205-B84D-08F4AFF52707}" dt="2024-10-03T03:51:31.987" v="4591" actId="1076"/>
          <ac:picMkLst>
            <pc:docMk/>
            <pc:sldMk cId="3104037030" sldId="321"/>
            <ac:picMk id="12" creationId="{DDCB3A54-C221-4CBF-162B-BF6CBA82FB22}"/>
          </ac:picMkLst>
        </pc:picChg>
        <pc:picChg chg="del">
          <ac:chgData name="류인애" userId="c2b9afcd-a51f-4fcf-b48b-d016c59b5544" providerId="ADAL" clId="{25370D25-7566-4205-B84D-08F4AFF52707}" dt="2024-10-03T03:49:45.999" v="4552" actId="478"/>
          <ac:picMkLst>
            <pc:docMk/>
            <pc:sldMk cId="3104037030" sldId="321"/>
            <ac:picMk id="2050" creationId="{A2888E2C-B511-2F06-E704-B362EDDD3BC6}"/>
          </ac:picMkLst>
        </pc:picChg>
      </pc:sldChg>
      <pc:sldChg chg="addSp delSp modSp mod">
        <pc:chgData name="류인애" userId="c2b9afcd-a51f-4fcf-b48b-d016c59b5544" providerId="ADAL" clId="{25370D25-7566-4205-B84D-08F4AFF52707}" dt="2024-10-03T04:23:56.271" v="5109" actId="1036"/>
        <pc:sldMkLst>
          <pc:docMk/>
          <pc:sldMk cId="2326548047" sldId="322"/>
        </pc:sldMkLst>
        <pc:spChg chg="add mod topLvl">
          <ac:chgData name="류인애" userId="c2b9afcd-a51f-4fcf-b48b-d016c59b5544" providerId="ADAL" clId="{25370D25-7566-4205-B84D-08F4AFF52707}" dt="2024-10-03T04:23:56.271" v="5109" actId="1036"/>
          <ac:spMkLst>
            <pc:docMk/>
            <pc:sldMk cId="2326548047" sldId="322"/>
            <ac:spMk id="2" creationId="{6B8252B2-7552-360F-2CFF-8B3A39611DE8}"/>
          </ac:spMkLst>
        </pc:spChg>
        <pc:spChg chg="del">
          <ac:chgData name="류인애" userId="c2b9afcd-a51f-4fcf-b48b-d016c59b5544" providerId="ADAL" clId="{25370D25-7566-4205-B84D-08F4AFF52707}" dt="2024-10-03T03:58:44.033" v="4618" actId="478"/>
          <ac:spMkLst>
            <pc:docMk/>
            <pc:sldMk cId="2326548047" sldId="322"/>
            <ac:spMk id="4" creationId="{EAB434E4-8309-432D-F83A-2744107BB105}"/>
          </ac:spMkLst>
        </pc:spChg>
        <pc:spChg chg="add mod">
          <ac:chgData name="류인애" userId="c2b9afcd-a51f-4fcf-b48b-d016c59b5544" providerId="ADAL" clId="{25370D25-7566-4205-B84D-08F4AFF52707}" dt="2024-10-03T04:23:56.271" v="5109" actId="1036"/>
          <ac:spMkLst>
            <pc:docMk/>
            <pc:sldMk cId="2326548047" sldId="322"/>
            <ac:spMk id="5" creationId="{0B89CE5E-5381-AB67-35C1-CE7AD5D00C7B}"/>
          </ac:spMkLst>
        </pc:spChg>
        <pc:spChg chg="mod">
          <ac:chgData name="류인애" userId="c2b9afcd-a51f-4fcf-b48b-d016c59b5544" providerId="ADAL" clId="{25370D25-7566-4205-B84D-08F4AFF52707}" dt="2024-10-03T03:59:41.314" v="4700" actId="20577"/>
          <ac:spMkLst>
            <pc:docMk/>
            <pc:sldMk cId="2326548047" sldId="322"/>
            <ac:spMk id="10" creationId="{D4C792DF-578B-F96E-7FC6-520C6FCF2F9F}"/>
          </ac:spMkLst>
        </pc:spChg>
        <pc:grpChg chg="add del mod">
          <ac:chgData name="류인애" userId="c2b9afcd-a51f-4fcf-b48b-d016c59b5544" providerId="ADAL" clId="{25370D25-7566-4205-B84D-08F4AFF52707}" dt="2024-10-03T04:23:24.829" v="5087" actId="165"/>
          <ac:grpSpMkLst>
            <pc:docMk/>
            <pc:sldMk cId="2326548047" sldId="322"/>
            <ac:grpSpMk id="8" creationId="{449D65D8-6347-3F15-8482-13C556109F32}"/>
          </ac:grpSpMkLst>
        </pc:grpChg>
        <pc:picChg chg="add mod topLvl">
          <ac:chgData name="류인애" userId="c2b9afcd-a51f-4fcf-b48b-d016c59b5544" providerId="ADAL" clId="{25370D25-7566-4205-B84D-08F4AFF52707}" dt="2024-10-03T04:23:56.271" v="5109" actId="1036"/>
          <ac:picMkLst>
            <pc:docMk/>
            <pc:sldMk cId="2326548047" sldId="322"/>
            <ac:picMk id="3" creationId="{EC08CBF6-0904-F447-2888-AA724745E8C0}"/>
          </ac:picMkLst>
        </pc:picChg>
        <pc:picChg chg="del">
          <ac:chgData name="류인애" userId="c2b9afcd-a51f-4fcf-b48b-d016c59b5544" providerId="ADAL" clId="{25370D25-7566-4205-B84D-08F4AFF52707}" dt="2024-10-03T03:58:40.527" v="4617" actId="478"/>
          <ac:picMkLst>
            <pc:docMk/>
            <pc:sldMk cId="2326548047" sldId="322"/>
            <ac:picMk id="6" creationId="{5D050775-794C-7A4C-5C6D-1EAEA99FE357}"/>
          </ac:picMkLst>
        </pc:picChg>
        <pc:picChg chg="del mod topLvl">
          <ac:chgData name="류인애" userId="c2b9afcd-a51f-4fcf-b48b-d016c59b5544" providerId="ADAL" clId="{25370D25-7566-4205-B84D-08F4AFF52707}" dt="2024-10-03T04:23:26.462" v="5088" actId="478"/>
          <ac:picMkLst>
            <pc:docMk/>
            <pc:sldMk cId="2326548047" sldId="322"/>
            <ac:picMk id="11" creationId="{58E99B89-EA8D-7223-34C1-D28E731BD144}"/>
          </ac:picMkLst>
        </pc:picChg>
        <pc:picChg chg="add mod ord">
          <ac:chgData name="류인애" userId="c2b9afcd-a51f-4fcf-b48b-d016c59b5544" providerId="ADAL" clId="{25370D25-7566-4205-B84D-08F4AFF52707}" dt="2024-10-03T04:23:56.271" v="5109" actId="1036"/>
          <ac:picMkLst>
            <pc:docMk/>
            <pc:sldMk cId="2326548047" sldId="322"/>
            <ac:picMk id="13" creationId="{D22DCB15-9481-8F5A-E71B-11A4F40E67CE}"/>
          </ac:picMkLst>
        </pc:picChg>
        <pc:picChg chg="del mod">
          <ac:chgData name="류인애" userId="c2b9afcd-a51f-4fcf-b48b-d016c59b5544" providerId="ADAL" clId="{25370D25-7566-4205-B84D-08F4AFF52707}" dt="2024-10-03T03:58:38.863" v="4616" actId="478"/>
          <ac:picMkLst>
            <pc:docMk/>
            <pc:sldMk cId="2326548047" sldId="322"/>
            <ac:picMk id="1026" creationId="{351019EF-46DD-B916-5978-52691F8270EC}"/>
          </ac:picMkLst>
        </pc:picChg>
      </pc:sldChg>
      <pc:sldChg chg="addSp delSp modSp add mod">
        <pc:chgData name="류인애" userId="c2b9afcd-a51f-4fcf-b48b-d016c59b5544" providerId="ADAL" clId="{25370D25-7566-4205-B84D-08F4AFF52707}" dt="2024-10-03T04:26:47.199" v="5293" actId="1037"/>
        <pc:sldMkLst>
          <pc:docMk/>
          <pc:sldMk cId="2768261783" sldId="323"/>
        </pc:sldMkLst>
        <pc:spChg chg="add del">
          <ac:chgData name="류인애" userId="c2b9afcd-a51f-4fcf-b48b-d016c59b5544" providerId="ADAL" clId="{25370D25-7566-4205-B84D-08F4AFF52707}" dt="2024-10-03T04:02:11.448" v="4833" actId="478"/>
          <ac:spMkLst>
            <pc:docMk/>
            <pc:sldMk cId="2768261783" sldId="323"/>
            <ac:spMk id="5" creationId="{0B89CE5E-5381-AB67-35C1-CE7AD5D00C7B}"/>
          </ac:spMkLst>
        </pc:spChg>
        <pc:spChg chg="mod">
          <ac:chgData name="류인애" userId="c2b9afcd-a51f-4fcf-b48b-d016c59b5544" providerId="ADAL" clId="{25370D25-7566-4205-B84D-08F4AFF52707}" dt="2024-10-03T04:02:03.243" v="4830"/>
          <ac:spMkLst>
            <pc:docMk/>
            <pc:sldMk cId="2768261783" sldId="323"/>
            <ac:spMk id="10" creationId="{D4C792DF-578B-F96E-7FC6-520C6FCF2F9F}"/>
          </ac:spMkLst>
        </pc:spChg>
        <pc:spChg chg="add mod">
          <ac:chgData name="류인애" userId="c2b9afcd-a51f-4fcf-b48b-d016c59b5544" providerId="ADAL" clId="{25370D25-7566-4205-B84D-08F4AFF52707}" dt="2024-10-03T04:26:47.199" v="5293" actId="1037"/>
          <ac:spMkLst>
            <pc:docMk/>
            <pc:sldMk cId="2768261783" sldId="323"/>
            <ac:spMk id="12" creationId="{8FB15407-9BF6-950B-C95F-72CD1D0FEC87}"/>
          </ac:spMkLst>
        </pc:spChg>
        <pc:spChg chg="add mod">
          <ac:chgData name="류인애" userId="c2b9afcd-a51f-4fcf-b48b-d016c59b5544" providerId="ADAL" clId="{25370D25-7566-4205-B84D-08F4AFF52707}" dt="2024-10-03T04:26:32.386" v="5290" actId="1037"/>
          <ac:spMkLst>
            <pc:docMk/>
            <pc:sldMk cId="2768261783" sldId="323"/>
            <ac:spMk id="15" creationId="{17F66A41-DEF6-6137-7079-A9897D69F508}"/>
          </ac:spMkLst>
        </pc:spChg>
        <pc:spChg chg="add mod">
          <ac:chgData name="류인애" userId="c2b9afcd-a51f-4fcf-b48b-d016c59b5544" providerId="ADAL" clId="{25370D25-7566-4205-B84D-08F4AFF52707}" dt="2024-10-03T04:06:28.996" v="4882" actId="14100"/>
          <ac:spMkLst>
            <pc:docMk/>
            <pc:sldMk cId="2768261783" sldId="323"/>
            <ac:spMk id="16" creationId="{20FB2EF6-57C8-C9A6-5CC2-ADA015939228}"/>
          </ac:spMkLst>
        </pc:spChg>
        <pc:spChg chg="add mod">
          <ac:chgData name="류인애" userId="c2b9afcd-a51f-4fcf-b48b-d016c59b5544" providerId="ADAL" clId="{25370D25-7566-4205-B84D-08F4AFF52707}" dt="2024-10-03T04:08:09.257" v="4907" actId="1036"/>
          <ac:spMkLst>
            <pc:docMk/>
            <pc:sldMk cId="2768261783" sldId="323"/>
            <ac:spMk id="17" creationId="{1D032576-2B78-2AAA-272E-1EFC58A83CA4}"/>
          </ac:spMkLst>
        </pc:spChg>
        <pc:grpChg chg="add del">
          <ac:chgData name="류인애" userId="c2b9afcd-a51f-4fcf-b48b-d016c59b5544" providerId="ADAL" clId="{25370D25-7566-4205-B84D-08F4AFF52707}" dt="2024-10-03T04:02:11.448" v="4833" actId="478"/>
          <ac:grpSpMkLst>
            <pc:docMk/>
            <pc:sldMk cId="2768261783" sldId="323"/>
            <ac:grpSpMk id="8" creationId="{449D65D8-6347-3F15-8482-13C556109F32}"/>
          </ac:grpSpMkLst>
        </pc:grpChg>
        <pc:picChg chg="add del mod">
          <ac:chgData name="류인애" userId="c2b9afcd-a51f-4fcf-b48b-d016c59b5544" providerId="ADAL" clId="{25370D25-7566-4205-B84D-08F4AFF52707}" dt="2024-10-03T04:07:26.801" v="4891" actId="478"/>
          <ac:picMkLst>
            <pc:docMk/>
            <pc:sldMk cId="2768261783" sldId="323"/>
            <ac:picMk id="6" creationId="{F39E0687-9B60-4AB2-2A6A-0999DA1BC334}"/>
          </ac:picMkLst>
        </pc:picChg>
        <pc:picChg chg="add mod">
          <ac:chgData name="류인애" userId="c2b9afcd-a51f-4fcf-b48b-d016c59b5544" providerId="ADAL" clId="{25370D25-7566-4205-B84D-08F4AFF52707}" dt="2024-10-03T04:26:32.386" v="5290" actId="1037"/>
          <ac:picMkLst>
            <pc:docMk/>
            <pc:sldMk cId="2768261783" sldId="323"/>
            <ac:picMk id="13" creationId="{32C057AC-F43C-455C-CD93-91458A20EA60}"/>
          </ac:picMkLst>
        </pc:picChg>
        <pc:picChg chg="add mod">
          <ac:chgData name="류인애" userId="c2b9afcd-a51f-4fcf-b48b-d016c59b5544" providerId="ADAL" clId="{25370D25-7566-4205-B84D-08F4AFF52707}" dt="2024-10-03T04:26:32.386" v="5290" actId="1037"/>
          <ac:picMkLst>
            <pc:docMk/>
            <pc:sldMk cId="2768261783" sldId="323"/>
            <ac:picMk id="14" creationId="{D93C8964-B0C1-39BD-8760-AED7E20DEE87}"/>
          </ac:picMkLst>
        </pc:picChg>
        <pc:picChg chg="add mod">
          <ac:chgData name="류인애" userId="c2b9afcd-a51f-4fcf-b48b-d016c59b5544" providerId="ADAL" clId="{25370D25-7566-4205-B84D-08F4AFF52707}" dt="2024-10-03T04:08:11.855" v="4910" actId="1036"/>
          <ac:picMkLst>
            <pc:docMk/>
            <pc:sldMk cId="2768261783" sldId="323"/>
            <ac:picMk id="18" creationId="{F16FBC24-9EA3-BE5E-65F8-B08872EEE453}"/>
          </ac:picMkLst>
        </pc:picChg>
        <pc:picChg chg="add del mod ord">
          <ac:chgData name="류인애" userId="c2b9afcd-a51f-4fcf-b48b-d016c59b5544" providerId="ADAL" clId="{25370D25-7566-4205-B84D-08F4AFF52707}" dt="2024-10-03T04:24:19.946" v="5110" actId="478"/>
          <ac:picMkLst>
            <pc:docMk/>
            <pc:sldMk cId="2768261783" sldId="323"/>
            <ac:picMk id="20" creationId="{E8A6322C-13A7-6005-E78B-10A1535F3B21}"/>
          </ac:picMkLst>
        </pc:picChg>
        <pc:picChg chg="add del mod ord">
          <ac:chgData name="류인애" userId="c2b9afcd-a51f-4fcf-b48b-d016c59b5544" providerId="ADAL" clId="{25370D25-7566-4205-B84D-08F4AFF52707}" dt="2024-10-03T04:25:14.682" v="5129" actId="478"/>
          <ac:picMkLst>
            <pc:docMk/>
            <pc:sldMk cId="2768261783" sldId="323"/>
            <ac:picMk id="22" creationId="{DDFF57C8-8136-124D-8F60-F93602166DAD}"/>
          </ac:picMkLst>
        </pc:picChg>
        <pc:picChg chg="add mod ord">
          <ac:chgData name="류인애" userId="c2b9afcd-a51f-4fcf-b48b-d016c59b5544" providerId="ADAL" clId="{25370D25-7566-4205-B84D-08F4AFF52707}" dt="2024-10-03T04:26:44.207" v="5292" actId="208"/>
          <ac:picMkLst>
            <pc:docMk/>
            <pc:sldMk cId="2768261783" sldId="323"/>
            <ac:picMk id="24" creationId="{CF9A2CF9-6322-5F99-7926-5D882E853990}"/>
          </ac:picMkLst>
        </pc:picChg>
      </pc:sldChg>
      <pc:sldChg chg="addSp delSp modSp add mod">
        <pc:chgData name="류인애" userId="c2b9afcd-a51f-4fcf-b48b-d016c59b5544" providerId="ADAL" clId="{25370D25-7566-4205-B84D-08F4AFF52707}" dt="2024-10-03T04:28:18.106" v="5378" actId="208"/>
        <pc:sldMkLst>
          <pc:docMk/>
          <pc:sldMk cId="1165703310" sldId="324"/>
        </pc:sldMkLst>
        <pc:spChg chg="add mod">
          <ac:chgData name="류인애" userId="c2b9afcd-a51f-4fcf-b48b-d016c59b5544" providerId="ADAL" clId="{25370D25-7566-4205-B84D-08F4AFF52707}" dt="2024-10-03T04:28:03.276" v="5369" actId="14100"/>
          <ac:spMkLst>
            <pc:docMk/>
            <pc:sldMk cId="1165703310" sldId="324"/>
            <ac:spMk id="4" creationId="{6B9C0E8F-07B8-3C58-40DB-3E393193C398}"/>
          </ac:spMkLst>
        </pc:spChg>
        <pc:spChg chg="add mod">
          <ac:chgData name="류인애" userId="c2b9afcd-a51f-4fcf-b48b-d016c59b5544" providerId="ADAL" clId="{25370D25-7566-4205-B84D-08F4AFF52707}" dt="2024-10-03T04:27:51.865" v="5367" actId="1035"/>
          <ac:spMkLst>
            <pc:docMk/>
            <pc:sldMk cId="1165703310" sldId="324"/>
            <ac:spMk id="8" creationId="{3D20F288-4012-6F28-9591-E5A94ACA5A2A}"/>
          </ac:spMkLst>
        </pc:spChg>
        <pc:spChg chg="add mod">
          <ac:chgData name="류인애" userId="c2b9afcd-a51f-4fcf-b48b-d016c59b5544" providerId="ADAL" clId="{25370D25-7566-4205-B84D-08F4AFF52707}" dt="2024-10-03T04:28:11.478" v="5377" actId="1036"/>
          <ac:spMkLst>
            <pc:docMk/>
            <pc:sldMk cId="1165703310" sldId="324"/>
            <ac:spMk id="11" creationId="{98470E83-3BC2-5A55-7FAE-91C8228442A4}"/>
          </ac:spMkLst>
        </pc:spChg>
        <pc:spChg chg="del">
          <ac:chgData name="류인애" userId="c2b9afcd-a51f-4fcf-b48b-d016c59b5544" providerId="ADAL" clId="{25370D25-7566-4205-B84D-08F4AFF52707}" dt="2024-10-03T04:09:49.882" v="4913" actId="478"/>
          <ac:spMkLst>
            <pc:docMk/>
            <pc:sldMk cId="1165703310" sldId="324"/>
            <ac:spMk id="12" creationId="{8FB15407-9BF6-950B-C95F-72CD1D0FEC87}"/>
          </ac:spMkLst>
        </pc:spChg>
        <pc:spChg chg="del">
          <ac:chgData name="류인애" userId="c2b9afcd-a51f-4fcf-b48b-d016c59b5544" providerId="ADAL" clId="{25370D25-7566-4205-B84D-08F4AFF52707}" dt="2024-10-03T04:09:49.882" v="4913" actId="478"/>
          <ac:spMkLst>
            <pc:docMk/>
            <pc:sldMk cId="1165703310" sldId="324"/>
            <ac:spMk id="15" creationId="{17F66A41-DEF6-6137-7079-A9897D69F508}"/>
          </ac:spMkLst>
        </pc:spChg>
        <pc:spChg chg="del">
          <ac:chgData name="류인애" userId="c2b9afcd-a51f-4fcf-b48b-d016c59b5544" providerId="ADAL" clId="{25370D25-7566-4205-B84D-08F4AFF52707}" dt="2024-10-03T04:09:49.882" v="4913" actId="478"/>
          <ac:spMkLst>
            <pc:docMk/>
            <pc:sldMk cId="1165703310" sldId="324"/>
            <ac:spMk id="16" creationId="{20FB2EF6-57C8-C9A6-5CC2-ADA015939228}"/>
          </ac:spMkLst>
        </pc:spChg>
        <pc:spChg chg="del">
          <ac:chgData name="류인애" userId="c2b9afcd-a51f-4fcf-b48b-d016c59b5544" providerId="ADAL" clId="{25370D25-7566-4205-B84D-08F4AFF52707}" dt="2024-10-03T04:09:49.882" v="4913" actId="478"/>
          <ac:spMkLst>
            <pc:docMk/>
            <pc:sldMk cId="1165703310" sldId="324"/>
            <ac:spMk id="17" creationId="{1D032576-2B78-2AAA-272E-1EFC58A83CA4}"/>
          </ac:spMkLst>
        </pc:spChg>
        <pc:picChg chg="add del mod ord">
          <ac:chgData name="류인애" userId="c2b9afcd-a51f-4fcf-b48b-d016c59b5544" providerId="ADAL" clId="{25370D25-7566-4205-B84D-08F4AFF52707}" dt="2024-10-03T04:11:14.184" v="4940" actId="478"/>
          <ac:picMkLst>
            <pc:docMk/>
            <pc:sldMk cId="1165703310" sldId="324"/>
            <ac:picMk id="3" creationId="{D2B3A8E5-1BFF-B560-48E7-5BB9B9646ACF}"/>
          </ac:picMkLst>
        </pc:picChg>
        <pc:picChg chg="add mod">
          <ac:chgData name="류인애" userId="c2b9afcd-a51f-4fcf-b48b-d016c59b5544" providerId="ADAL" clId="{25370D25-7566-4205-B84D-08F4AFF52707}" dt="2024-10-03T04:27:51.865" v="5367" actId="1035"/>
          <ac:picMkLst>
            <pc:docMk/>
            <pc:sldMk cId="1165703310" sldId="324"/>
            <ac:picMk id="5" creationId="{0E9C3724-DBFC-6166-07DE-090EB2BA1A0B}"/>
          </ac:picMkLst>
        </pc:picChg>
        <pc:picChg chg="add mod">
          <ac:chgData name="류인애" userId="c2b9afcd-a51f-4fcf-b48b-d016c59b5544" providerId="ADAL" clId="{25370D25-7566-4205-B84D-08F4AFF52707}" dt="2024-10-03T04:28:06.256" v="5370" actId="1076"/>
          <ac:picMkLst>
            <pc:docMk/>
            <pc:sldMk cId="1165703310" sldId="324"/>
            <ac:picMk id="6" creationId="{C0994337-7048-2333-15A0-F9F8D910DBE8}"/>
          </ac:picMkLst>
        </pc:picChg>
        <pc:picChg chg="del">
          <ac:chgData name="류인애" userId="c2b9afcd-a51f-4fcf-b48b-d016c59b5544" providerId="ADAL" clId="{25370D25-7566-4205-B84D-08F4AFF52707}" dt="2024-10-03T04:09:49.882" v="4913" actId="478"/>
          <ac:picMkLst>
            <pc:docMk/>
            <pc:sldMk cId="1165703310" sldId="324"/>
            <ac:picMk id="13" creationId="{32C057AC-F43C-455C-CD93-91458A20EA60}"/>
          </ac:picMkLst>
        </pc:picChg>
        <pc:picChg chg="del">
          <ac:chgData name="류인애" userId="c2b9afcd-a51f-4fcf-b48b-d016c59b5544" providerId="ADAL" clId="{25370D25-7566-4205-B84D-08F4AFF52707}" dt="2024-10-03T04:09:49.882" v="4913" actId="478"/>
          <ac:picMkLst>
            <pc:docMk/>
            <pc:sldMk cId="1165703310" sldId="324"/>
            <ac:picMk id="14" creationId="{D93C8964-B0C1-39BD-8760-AED7E20DEE87}"/>
          </ac:picMkLst>
        </pc:picChg>
        <pc:picChg chg="del">
          <ac:chgData name="류인애" userId="c2b9afcd-a51f-4fcf-b48b-d016c59b5544" providerId="ADAL" clId="{25370D25-7566-4205-B84D-08F4AFF52707}" dt="2024-10-03T04:09:49.882" v="4913" actId="478"/>
          <ac:picMkLst>
            <pc:docMk/>
            <pc:sldMk cId="1165703310" sldId="324"/>
            <ac:picMk id="18" creationId="{F16FBC24-9EA3-BE5E-65F8-B08872EEE453}"/>
          </ac:picMkLst>
        </pc:picChg>
        <pc:picChg chg="add mod">
          <ac:chgData name="류인애" userId="c2b9afcd-a51f-4fcf-b48b-d016c59b5544" providerId="ADAL" clId="{25370D25-7566-4205-B84D-08F4AFF52707}" dt="2024-10-03T04:11:00.085" v="4939" actId="1076"/>
          <ac:picMkLst>
            <pc:docMk/>
            <pc:sldMk cId="1165703310" sldId="324"/>
            <ac:picMk id="19" creationId="{D8DA9E49-DD48-FB0D-E1D8-8FD7D8769AAA}"/>
          </ac:picMkLst>
        </pc:picChg>
        <pc:picChg chg="del">
          <ac:chgData name="류인애" userId="c2b9afcd-a51f-4fcf-b48b-d016c59b5544" providerId="ADAL" clId="{25370D25-7566-4205-B84D-08F4AFF52707}" dt="2024-10-03T04:09:49.882" v="4913" actId="478"/>
          <ac:picMkLst>
            <pc:docMk/>
            <pc:sldMk cId="1165703310" sldId="324"/>
            <ac:picMk id="20" creationId="{E8A6322C-13A7-6005-E78B-10A1535F3B21}"/>
          </ac:picMkLst>
        </pc:picChg>
        <pc:picChg chg="add del mod ord">
          <ac:chgData name="류인애" userId="c2b9afcd-a51f-4fcf-b48b-d016c59b5544" providerId="ADAL" clId="{25370D25-7566-4205-B84D-08F4AFF52707}" dt="2024-10-03T04:26:57.170" v="5294" actId="478"/>
          <ac:picMkLst>
            <pc:docMk/>
            <pc:sldMk cId="1165703310" sldId="324"/>
            <ac:picMk id="22" creationId="{0AC68F7A-0497-CA83-CB9A-FB3004505293}"/>
          </ac:picMkLst>
        </pc:picChg>
        <pc:picChg chg="add mod ord">
          <ac:chgData name="류인애" userId="c2b9afcd-a51f-4fcf-b48b-d016c59b5544" providerId="ADAL" clId="{25370D25-7566-4205-B84D-08F4AFF52707}" dt="2024-10-03T04:28:18.106" v="5378" actId="208"/>
          <ac:picMkLst>
            <pc:docMk/>
            <pc:sldMk cId="1165703310" sldId="324"/>
            <ac:picMk id="24" creationId="{B33854AB-820B-F526-37BD-F16BA6F1BF18}"/>
          </ac:picMkLst>
        </pc:picChg>
      </pc:sldChg>
      <pc:sldChg chg="addSp delSp modSp add mod">
        <pc:chgData name="류인애" userId="c2b9afcd-a51f-4fcf-b48b-d016c59b5544" providerId="ADAL" clId="{25370D25-7566-4205-B84D-08F4AFF52707}" dt="2024-10-03T04:31:11.330" v="5415" actId="478"/>
        <pc:sldMkLst>
          <pc:docMk/>
          <pc:sldMk cId="4253511464" sldId="325"/>
        </pc:sldMkLst>
        <pc:spChg chg="del">
          <ac:chgData name="류인애" userId="c2b9afcd-a51f-4fcf-b48b-d016c59b5544" providerId="ADAL" clId="{25370D25-7566-4205-B84D-08F4AFF52707}" dt="2024-10-03T04:12:52.442" v="4960" actId="478"/>
          <ac:spMkLst>
            <pc:docMk/>
            <pc:sldMk cId="4253511464" sldId="325"/>
            <ac:spMk id="4" creationId="{6B9C0E8F-07B8-3C58-40DB-3E393193C398}"/>
          </ac:spMkLst>
        </pc:spChg>
        <pc:spChg chg="del">
          <ac:chgData name="류인애" userId="c2b9afcd-a51f-4fcf-b48b-d016c59b5544" providerId="ADAL" clId="{25370D25-7566-4205-B84D-08F4AFF52707}" dt="2024-10-03T04:12:52.442" v="4960" actId="478"/>
          <ac:spMkLst>
            <pc:docMk/>
            <pc:sldMk cId="4253511464" sldId="325"/>
            <ac:spMk id="8" creationId="{3D20F288-4012-6F28-9591-E5A94ACA5A2A}"/>
          </ac:spMkLst>
        </pc:spChg>
        <pc:spChg chg="del">
          <ac:chgData name="류인애" userId="c2b9afcd-a51f-4fcf-b48b-d016c59b5544" providerId="ADAL" clId="{25370D25-7566-4205-B84D-08F4AFF52707}" dt="2024-10-03T04:12:52.442" v="4960" actId="478"/>
          <ac:spMkLst>
            <pc:docMk/>
            <pc:sldMk cId="4253511464" sldId="325"/>
            <ac:spMk id="11" creationId="{98470E83-3BC2-5A55-7FAE-91C8228442A4}"/>
          </ac:spMkLst>
        </pc:spChg>
        <pc:spChg chg="add mod">
          <ac:chgData name="류인애" userId="c2b9afcd-a51f-4fcf-b48b-d016c59b5544" providerId="ADAL" clId="{25370D25-7566-4205-B84D-08F4AFF52707}" dt="2024-10-03T04:29:28.430" v="5386" actId="14100"/>
          <ac:spMkLst>
            <pc:docMk/>
            <pc:sldMk cId="4253511464" sldId="325"/>
            <ac:spMk id="13" creationId="{701D0EB4-CD2B-B3DB-6635-95E52218EC10}"/>
          </ac:spMkLst>
        </pc:spChg>
        <pc:spChg chg="add mod">
          <ac:chgData name="류인애" userId="c2b9afcd-a51f-4fcf-b48b-d016c59b5544" providerId="ADAL" clId="{25370D25-7566-4205-B84D-08F4AFF52707}" dt="2024-10-03T04:29:34.297" v="5389" actId="1038"/>
          <ac:spMkLst>
            <pc:docMk/>
            <pc:sldMk cId="4253511464" sldId="325"/>
            <ac:spMk id="16" creationId="{9BF60E6E-D2B9-FC28-E03F-61169F22B6D9}"/>
          </ac:spMkLst>
        </pc:spChg>
        <pc:spChg chg="add mod">
          <ac:chgData name="류인애" userId="c2b9afcd-a51f-4fcf-b48b-d016c59b5544" providerId="ADAL" clId="{25370D25-7566-4205-B84D-08F4AFF52707}" dt="2024-10-03T04:14:05.654" v="4982" actId="1076"/>
          <ac:spMkLst>
            <pc:docMk/>
            <pc:sldMk cId="4253511464" sldId="325"/>
            <ac:spMk id="17" creationId="{C49392CF-0EAD-DFF4-FADD-F0AD8A999EE8}"/>
          </ac:spMkLst>
        </pc:spChg>
        <pc:spChg chg="add mod">
          <ac:chgData name="류인애" userId="c2b9afcd-a51f-4fcf-b48b-d016c59b5544" providerId="ADAL" clId="{25370D25-7566-4205-B84D-08F4AFF52707}" dt="2024-10-03T04:29:43.136" v="5401" actId="1036"/>
          <ac:spMkLst>
            <pc:docMk/>
            <pc:sldMk cId="4253511464" sldId="325"/>
            <ac:spMk id="21" creationId="{3CD0678D-DDC3-295D-8DA7-9AD8C8777513}"/>
          </ac:spMkLst>
        </pc:spChg>
        <pc:picChg chg="add del">
          <ac:chgData name="류인애" userId="c2b9afcd-a51f-4fcf-b48b-d016c59b5544" providerId="ADAL" clId="{25370D25-7566-4205-B84D-08F4AFF52707}" dt="2024-10-03T04:12:47.846" v="4959" actId="21"/>
          <ac:picMkLst>
            <pc:docMk/>
            <pc:sldMk cId="4253511464" sldId="325"/>
            <ac:picMk id="3" creationId="{827746DA-D828-EE87-847D-6FC3A5A22501}"/>
          </ac:picMkLst>
        </pc:picChg>
        <pc:picChg chg="del">
          <ac:chgData name="류인애" userId="c2b9afcd-a51f-4fcf-b48b-d016c59b5544" providerId="ADAL" clId="{25370D25-7566-4205-B84D-08F4AFF52707}" dt="2024-10-03T04:12:52.442" v="4960" actId="478"/>
          <ac:picMkLst>
            <pc:docMk/>
            <pc:sldMk cId="4253511464" sldId="325"/>
            <ac:picMk id="5" creationId="{0E9C3724-DBFC-6166-07DE-090EB2BA1A0B}"/>
          </ac:picMkLst>
        </pc:picChg>
        <pc:picChg chg="del">
          <ac:chgData name="류인애" userId="c2b9afcd-a51f-4fcf-b48b-d016c59b5544" providerId="ADAL" clId="{25370D25-7566-4205-B84D-08F4AFF52707}" dt="2024-10-03T04:12:52.442" v="4960" actId="478"/>
          <ac:picMkLst>
            <pc:docMk/>
            <pc:sldMk cId="4253511464" sldId="325"/>
            <ac:picMk id="6" creationId="{C0994337-7048-2333-15A0-F9F8D910DBE8}"/>
          </ac:picMkLst>
        </pc:picChg>
        <pc:picChg chg="add del mod ord">
          <ac:chgData name="류인애" userId="c2b9afcd-a51f-4fcf-b48b-d016c59b5544" providerId="ADAL" clId="{25370D25-7566-4205-B84D-08F4AFF52707}" dt="2024-10-03T04:29:02.514" v="5379" actId="478"/>
          <ac:picMkLst>
            <pc:docMk/>
            <pc:sldMk cId="4253511464" sldId="325"/>
            <ac:picMk id="12" creationId="{827746DA-D828-EE87-847D-6FC3A5A22501}"/>
          </ac:picMkLst>
        </pc:picChg>
        <pc:picChg chg="add mod">
          <ac:chgData name="류인애" userId="c2b9afcd-a51f-4fcf-b48b-d016c59b5544" providerId="ADAL" clId="{25370D25-7566-4205-B84D-08F4AFF52707}" dt="2024-10-03T04:29:36.510" v="5392" actId="1038"/>
          <ac:picMkLst>
            <pc:docMk/>
            <pc:sldMk cId="4253511464" sldId="325"/>
            <ac:picMk id="14" creationId="{1B3D5484-59B0-AFCF-0655-55FF43B7445F}"/>
          </ac:picMkLst>
        </pc:picChg>
        <pc:picChg chg="add mod">
          <ac:chgData name="류인애" userId="c2b9afcd-a51f-4fcf-b48b-d016c59b5544" providerId="ADAL" clId="{25370D25-7566-4205-B84D-08F4AFF52707}" dt="2024-10-03T04:13:50.002" v="4978" actId="1076"/>
          <ac:picMkLst>
            <pc:docMk/>
            <pc:sldMk cId="4253511464" sldId="325"/>
            <ac:picMk id="15" creationId="{E878354D-FA15-FD24-EF21-9E8E970D41AB}"/>
          </ac:picMkLst>
        </pc:picChg>
        <pc:picChg chg="add mod">
          <ac:chgData name="류인애" userId="c2b9afcd-a51f-4fcf-b48b-d016c59b5544" providerId="ADAL" clId="{25370D25-7566-4205-B84D-08F4AFF52707}" dt="2024-10-03T04:14:11.610" v="4983" actId="1076"/>
          <ac:picMkLst>
            <pc:docMk/>
            <pc:sldMk cId="4253511464" sldId="325"/>
            <ac:picMk id="18" creationId="{CAFFCE17-741F-782B-59F1-667B2854F5BA}"/>
          </ac:picMkLst>
        </pc:picChg>
        <pc:picChg chg="del">
          <ac:chgData name="류인애" userId="c2b9afcd-a51f-4fcf-b48b-d016c59b5544" providerId="ADAL" clId="{25370D25-7566-4205-B84D-08F4AFF52707}" dt="2024-10-03T04:12:52.442" v="4960" actId="478"/>
          <ac:picMkLst>
            <pc:docMk/>
            <pc:sldMk cId="4253511464" sldId="325"/>
            <ac:picMk id="19" creationId="{D8DA9E49-DD48-FB0D-E1D8-8FD7D8769AAA}"/>
          </ac:picMkLst>
        </pc:picChg>
        <pc:picChg chg="add mod">
          <ac:chgData name="류인애" userId="c2b9afcd-a51f-4fcf-b48b-d016c59b5544" providerId="ADAL" clId="{25370D25-7566-4205-B84D-08F4AFF52707}" dt="2024-10-03T04:29:52.400" v="5411" actId="1037"/>
          <ac:picMkLst>
            <pc:docMk/>
            <pc:sldMk cId="4253511464" sldId="325"/>
            <ac:picMk id="20" creationId="{DC99D9F9-FFA1-D2D9-6B41-73D48A8526B3}"/>
          </ac:picMkLst>
        </pc:picChg>
        <pc:picChg chg="del">
          <ac:chgData name="류인애" userId="c2b9afcd-a51f-4fcf-b48b-d016c59b5544" providerId="ADAL" clId="{25370D25-7566-4205-B84D-08F4AFF52707}" dt="2024-10-03T04:12:52.442" v="4960" actId="478"/>
          <ac:picMkLst>
            <pc:docMk/>
            <pc:sldMk cId="4253511464" sldId="325"/>
            <ac:picMk id="22" creationId="{0AC68F7A-0497-CA83-CB9A-FB3004505293}"/>
          </ac:picMkLst>
        </pc:picChg>
        <pc:picChg chg="add mod ord">
          <ac:chgData name="류인애" userId="c2b9afcd-a51f-4fcf-b48b-d016c59b5544" providerId="ADAL" clId="{25370D25-7566-4205-B84D-08F4AFF52707}" dt="2024-10-03T04:29:24.052" v="5385" actId="208"/>
          <ac:picMkLst>
            <pc:docMk/>
            <pc:sldMk cId="4253511464" sldId="325"/>
            <ac:picMk id="24" creationId="{BF55DA49-023F-E44B-14CD-05E258356901}"/>
          </ac:picMkLst>
        </pc:picChg>
        <pc:picChg chg="add del">
          <ac:chgData name="류인애" userId="c2b9afcd-a51f-4fcf-b48b-d016c59b5544" providerId="ADAL" clId="{25370D25-7566-4205-B84D-08F4AFF52707}" dt="2024-10-03T04:31:11.330" v="5415" actId="478"/>
          <ac:picMkLst>
            <pc:docMk/>
            <pc:sldMk cId="4253511464" sldId="325"/>
            <ac:picMk id="26" creationId="{116436DD-F515-4327-9E54-0674EDE97616}"/>
          </ac:picMkLst>
        </pc:picChg>
      </pc:sldChg>
      <pc:sldChg chg="add del">
        <pc:chgData name="류인애" userId="c2b9afcd-a51f-4fcf-b48b-d016c59b5544" providerId="ADAL" clId="{25370D25-7566-4205-B84D-08F4AFF52707}" dt="2024-10-03T04:30:07.863" v="5412" actId="47"/>
        <pc:sldMkLst>
          <pc:docMk/>
          <pc:sldMk cId="1535165588" sldId="326"/>
        </pc:sldMkLst>
      </pc:sldChg>
      <pc:sldChg chg="addSp delSp modSp add mod">
        <pc:chgData name="류인애" userId="c2b9afcd-a51f-4fcf-b48b-d016c59b5544" providerId="ADAL" clId="{25370D25-7566-4205-B84D-08F4AFF52707}" dt="2024-10-03T04:21:44.565" v="5084" actId="1076"/>
        <pc:sldMkLst>
          <pc:docMk/>
          <pc:sldMk cId="2916698211" sldId="327"/>
        </pc:sldMkLst>
        <pc:spChg chg="del">
          <ac:chgData name="류인애" userId="c2b9afcd-a51f-4fcf-b48b-d016c59b5544" providerId="ADAL" clId="{25370D25-7566-4205-B84D-08F4AFF52707}" dt="2024-10-03T04:17:40.726" v="5002" actId="478"/>
          <ac:spMkLst>
            <pc:docMk/>
            <pc:sldMk cId="2916698211" sldId="327"/>
            <ac:spMk id="4" creationId="{EAB434E4-8309-432D-F83A-2744107BB105}"/>
          </ac:spMkLst>
        </pc:spChg>
        <pc:spChg chg="mod">
          <ac:chgData name="류인애" userId="c2b9afcd-a51f-4fcf-b48b-d016c59b5544" providerId="ADAL" clId="{25370D25-7566-4205-B84D-08F4AFF52707}" dt="2024-10-03T04:21:32.293" v="5076" actId="2710"/>
          <ac:spMkLst>
            <pc:docMk/>
            <pc:sldMk cId="2916698211" sldId="327"/>
            <ac:spMk id="10" creationId="{D4C792DF-578B-F96E-7FC6-520C6FCF2F9F}"/>
          </ac:spMkLst>
        </pc:spChg>
        <pc:spChg chg="add del">
          <ac:chgData name="류인애" userId="c2b9afcd-a51f-4fcf-b48b-d016c59b5544" providerId="ADAL" clId="{25370D25-7566-4205-B84D-08F4AFF52707}" dt="2024-10-03T04:18:51.828" v="5011" actId="478"/>
          <ac:spMkLst>
            <pc:docMk/>
            <pc:sldMk cId="2916698211" sldId="327"/>
            <ac:spMk id="12" creationId="{5B34224F-47C6-05A8-E81D-E695A20704B4}"/>
          </ac:spMkLst>
        </pc:spChg>
        <pc:picChg chg="add del mod">
          <ac:chgData name="류인애" userId="c2b9afcd-a51f-4fcf-b48b-d016c59b5544" providerId="ADAL" clId="{25370D25-7566-4205-B84D-08F4AFF52707}" dt="2024-10-03T04:17:40.726" v="5002" actId="478"/>
          <ac:picMkLst>
            <pc:docMk/>
            <pc:sldMk cId="2916698211" sldId="327"/>
            <ac:picMk id="2" creationId="{84567B42-8570-C883-149D-D44B430EA7A1}"/>
          </ac:picMkLst>
        </pc:picChg>
        <pc:picChg chg="add del mod">
          <ac:chgData name="류인애" userId="c2b9afcd-a51f-4fcf-b48b-d016c59b5544" providerId="ADAL" clId="{25370D25-7566-4205-B84D-08F4AFF52707}" dt="2024-10-03T04:17:40.726" v="5002" actId="478"/>
          <ac:picMkLst>
            <pc:docMk/>
            <pc:sldMk cId="2916698211" sldId="327"/>
            <ac:picMk id="3" creationId="{036AF448-DE2D-A946-89AA-A1CB972368C1}"/>
          </ac:picMkLst>
        </pc:picChg>
        <pc:picChg chg="del">
          <ac:chgData name="류인애" userId="c2b9afcd-a51f-4fcf-b48b-d016c59b5544" providerId="ADAL" clId="{25370D25-7566-4205-B84D-08F4AFF52707}" dt="2024-10-03T04:17:42.910" v="5003" actId="478"/>
          <ac:picMkLst>
            <pc:docMk/>
            <pc:sldMk cId="2916698211" sldId="327"/>
            <ac:picMk id="6" creationId="{5D050775-794C-7A4C-5C6D-1EAEA99FE357}"/>
          </ac:picMkLst>
        </pc:picChg>
        <pc:picChg chg="add mod modCrop">
          <ac:chgData name="류인애" userId="c2b9afcd-a51f-4fcf-b48b-d016c59b5544" providerId="ADAL" clId="{25370D25-7566-4205-B84D-08F4AFF52707}" dt="2024-10-03T04:21:40.808" v="5081" actId="1076"/>
          <ac:picMkLst>
            <pc:docMk/>
            <pc:sldMk cId="2916698211" sldId="327"/>
            <ac:picMk id="8" creationId="{C3DAAAE7-CE41-EA9B-E8C5-DFD24DB013F9}"/>
          </ac:picMkLst>
        </pc:picChg>
        <pc:picChg chg="add mod">
          <ac:chgData name="류인애" userId="c2b9afcd-a51f-4fcf-b48b-d016c59b5544" providerId="ADAL" clId="{25370D25-7566-4205-B84D-08F4AFF52707}" dt="2024-10-03T04:21:44.565" v="5084" actId="1076"/>
          <ac:picMkLst>
            <pc:docMk/>
            <pc:sldMk cId="2916698211" sldId="327"/>
            <ac:picMk id="14" creationId="{B6A6B68C-B665-5580-A974-B904D2D890E2}"/>
          </ac:picMkLst>
        </pc:picChg>
        <pc:picChg chg="del">
          <ac:chgData name="류인애" userId="c2b9afcd-a51f-4fcf-b48b-d016c59b5544" providerId="ADAL" clId="{25370D25-7566-4205-B84D-08F4AFF52707}" dt="2024-10-03T04:17:42.910" v="5003" actId="478"/>
          <ac:picMkLst>
            <pc:docMk/>
            <pc:sldMk cId="2916698211" sldId="327"/>
            <ac:picMk id="1026" creationId="{351019EF-46DD-B916-5978-52691F8270EC}"/>
          </ac:picMkLst>
        </pc:picChg>
      </pc:sldChg>
      <pc:sldChg chg="delSp modSp add mod">
        <pc:chgData name="류인애" userId="c2b9afcd-a51f-4fcf-b48b-d016c59b5544" providerId="ADAL" clId="{25370D25-7566-4205-B84D-08F4AFF52707}" dt="2024-10-03T04:32:42.911" v="5663" actId="478"/>
        <pc:sldMkLst>
          <pc:docMk/>
          <pc:sldMk cId="3165739918" sldId="328"/>
        </pc:sldMkLst>
        <pc:spChg chg="mod">
          <ac:chgData name="류인애" userId="c2b9afcd-a51f-4fcf-b48b-d016c59b5544" providerId="ADAL" clId="{25370D25-7566-4205-B84D-08F4AFF52707}" dt="2024-10-03T04:31:55.810" v="5471" actId="1035"/>
          <ac:spMkLst>
            <pc:docMk/>
            <pc:sldMk cId="3165739918" sldId="328"/>
            <ac:spMk id="13" creationId="{701D0EB4-CD2B-B3DB-6635-95E52218EC10}"/>
          </ac:spMkLst>
        </pc:spChg>
        <pc:spChg chg="mod">
          <ac:chgData name="류인애" userId="c2b9afcd-a51f-4fcf-b48b-d016c59b5544" providerId="ADAL" clId="{25370D25-7566-4205-B84D-08F4AFF52707}" dt="2024-10-03T04:31:55.810" v="5471" actId="1035"/>
          <ac:spMkLst>
            <pc:docMk/>
            <pc:sldMk cId="3165739918" sldId="328"/>
            <ac:spMk id="16" creationId="{9BF60E6E-D2B9-FC28-E03F-61169F22B6D9}"/>
          </ac:spMkLst>
        </pc:spChg>
        <pc:spChg chg="mod">
          <ac:chgData name="류인애" userId="c2b9afcd-a51f-4fcf-b48b-d016c59b5544" providerId="ADAL" clId="{25370D25-7566-4205-B84D-08F4AFF52707}" dt="2024-10-03T04:32:32.518" v="5655" actId="1037"/>
          <ac:spMkLst>
            <pc:docMk/>
            <pc:sldMk cId="3165739918" sldId="328"/>
            <ac:spMk id="17" creationId="{C49392CF-0EAD-DFF4-FADD-F0AD8A999EE8}"/>
          </ac:spMkLst>
        </pc:spChg>
        <pc:spChg chg="del">
          <ac:chgData name="류인애" userId="c2b9afcd-a51f-4fcf-b48b-d016c59b5544" providerId="ADAL" clId="{25370D25-7566-4205-B84D-08F4AFF52707}" dt="2024-10-03T04:32:42.128" v="5662" actId="478"/>
          <ac:spMkLst>
            <pc:docMk/>
            <pc:sldMk cId="3165739918" sldId="328"/>
            <ac:spMk id="21" creationId="{3CD0678D-DDC3-295D-8DA7-9AD8C8777513}"/>
          </ac:spMkLst>
        </pc:spChg>
        <pc:picChg chg="mod">
          <ac:chgData name="류인애" userId="c2b9afcd-a51f-4fcf-b48b-d016c59b5544" providerId="ADAL" clId="{25370D25-7566-4205-B84D-08F4AFF52707}" dt="2024-10-03T04:31:55.810" v="5471" actId="1035"/>
          <ac:picMkLst>
            <pc:docMk/>
            <pc:sldMk cId="3165739918" sldId="328"/>
            <ac:picMk id="14" creationId="{1B3D5484-59B0-AFCF-0655-55FF43B7445F}"/>
          </ac:picMkLst>
        </pc:picChg>
        <pc:picChg chg="mod">
          <ac:chgData name="류인애" userId="c2b9afcd-a51f-4fcf-b48b-d016c59b5544" providerId="ADAL" clId="{25370D25-7566-4205-B84D-08F4AFF52707}" dt="2024-10-03T04:31:55.810" v="5471" actId="1035"/>
          <ac:picMkLst>
            <pc:docMk/>
            <pc:sldMk cId="3165739918" sldId="328"/>
            <ac:picMk id="15" creationId="{E878354D-FA15-FD24-EF21-9E8E970D41AB}"/>
          </ac:picMkLst>
        </pc:picChg>
        <pc:picChg chg="mod">
          <ac:chgData name="류인애" userId="c2b9afcd-a51f-4fcf-b48b-d016c59b5544" providerId="ADAL" clId="{25370D25-7566-4205-B84D-08F4AFF52707}" dt="2024-10-03T04:32:39.168" v="5661" actId="1037"/>
          <ac:picMkLst>
            <pc:docMk/>
            <pc:sldMk cId="3165739918" sldId="328"/>
            <ac:picMk id="18" creationId="{CAFFCE17-741F-782B-59F1-667B2854F5BA}"/>
          </ac:picMkLst>
        </pc:picChg>
        <pc:picChg chg="del">
          <ac:chgData name="류인애" userId="c2b9afcd-a51f-4fcf-b48b-d016c59b5544" providerId="ADAL" clId="{25370D25-7566-4205-B84D-08F4AFF52707}" dt="2024-10-03T04:32:42.911" v="5663" actId="478"/>
          <ac:picMkLst>
            <pc:docMk/>
            <pc:sldMk cId="3165739918" sldId="328"/>
            <ac:picMk id="20" creationId="{DC99D9F9-FFA1-D2D9-6B41-73D48A8526B3}"/>
          </ac:picMkLst>
        </pc:picChg>
        <pc:picChg chg="del">
          <ac:chgData name="류인애" userId="c2b9afcd-a51f-4fcf-b48b-d016c59b5544" providerId="ADAL" clId="{25370D25-7566-4205-B84D-08F4AFF52707}" dt="2024-10-03T04:31:16.936" v="5417" actId="478"/>
          <ac:picMkLst>
            <pc:docMk/>
            <pc:sldMk cId="3165739918" sldId="328"/>
            <ac:picMk id="24" creationId="{BF55DA49-023F-E44B-14CD-05E258356901}"/>
          </ac:picMkLst>
        </pc:picChg>
        <pc:picChg chg="mod ord">
          <ac:chgData name="류인애" userId="c2b9afcd-a51f-4fcf-b48b-d016c59b5544" providerId="ADAL" clId="{25370D25-7566-4205-B84D-08F4AFF52707}" dt="2024-10-03T04:31:37.856" v="5423" actId="14100"/>
          <ac:picMkLst>
            <pc:docMk/>
            <pc:sldMk cId="3165739918" sldId="328"/>
            <ac:picMk id="26" creationId="{116436DD-F515-4327-9E54-0674EDE97616}"/>
          </ac:picMkLst>
        </pc:picChg>
      </pc:sldChg>
      <pc:sldChg chg="addSp delSp modSp add mod">
        <pc:chgData name="류인애" userId="c2b9afcd-a51f-4fcf-b48b-d016c59b5544" providerId="ADAL" clId="{25370D25-7566-4205-B84D-08F4AFF52707}" dt="2024-10-03T04:37:52.329" v="5764" actId="478"/>
        <pc:sldMkLst>
          <pc:docMk/>
          <pc:sldMk cId="1158805402" sldId="329"/>
        </pc:sldMkLst>
        <pc:spChg chg="add mod">
          <ac:chgData name="류인애" userId="c2b9afcd-a51f-4fcf-b48b-d016c59b5544" providerId="ADAL" clId="{25370D25-7566-4205-B84D-08F4AFF52707}" dt="2024-10-03T04:34:19.329" v="5677" actId="14100"/>
          <ac:spMkLst>
            <pc:docMk/>
            <pc:sldMk cId="1158805402" sldId="329"/>
            <ac:spMk id="4" creationId="{A530FBA0-F263-8EE6-646B-4162AECB7685}"/>
          </ac:spMkLst>
        </pc:spChg>
        <pc:spChg chg="add mod">
          <ac:chgData name="류인애" userId="c2b9afcd-a51f-4fcf-b48b-d016c59b5544" providerId="ADAL" clId="{25370D25-7566-4205-B84D-08F4AFF52707}" dt="2024-10-03T04:36:00.315" v="5761" actId="1076"/>
          <ac:spMkLst>
            <pc:docMk/>
            <pc:sldMk cId="1158805402" sldId="329"/>
            <ac:spMk id="6" creationId="{A6C73A85-DCAE-BC80-CBF5-E16F3D328A53}"/>
          </ac:spMkLst>
        </pc:spChg>
        <pc:spChg chg="del">
          <ac:chgData name="류인애" userId="c2b9afcd-a51f-4fcf-b48b-d016c59b5544" providerId="ADAL" clId="{25370D25-7566-4205-B84D-08F4AFF52707}" dt="2024-10-03T04:32:50.725" v="5665" actId="478"/>
          <ac:spMkLst>
            <pc:docMk/>
            <pc:sldMk cId="1158805402" sldId="329"/>
            <ac:spMk id="13" creationId="{701D0EB4-CD2B-B3DB-6635-95E52218EC10}"/>
          </ac:spMkLst>
        </pc:spChg>
        <pc:spChg chg="del">
          <ac:chgData name="류인애" userId="c2b9afcd-a51f-4fcf-b48b-d016c59b5544" providerId="ADAL" clId="{25370D25-7566-4205-B84D-08F4AFF52707}" dt="2024-10-03T04:32:50.725" v="5665" actId="478"/>
          <ac:spMkLst>
            <pc:docMk/>
            <pc:sldMk cId="1158805402" sldId="329"/>
            <ac:spMk id="16" creationId="{9BF60E6E-D2B9-FC28-E03F-61169F22B6D9}"/>
          </ac:spMkLst>
        </pc:spChg>
        <pc:spChg chg="del">
          <ac:chgData name="류인애" userId="c2b9afcd-a51f-4fcf-b48b-d016c59b5544" providerId="ADAL" clId="{25370D25-7566-4205-B84D-08F4AFF52707}" dt="2024-10-03T04:32:50.725" v="5665" actId="478"/>
          <ac:spMkLst>
            <pc:docMk/>
            <pc:sldMk cId="1158805402" sldId="329"/>
            <ac:spMk id="17" creationId="{C49392CF-0EAD-DFF4-FADD-F0AD8A999EE8}"/>
          </ac:spMkLst>
        </pc:spChg>
        <pc:picChg chg="add mod">
          <ac:chgData name="류인애" userId="c2b9afcd-a51f-4fcf-b48b-d016c59b5544" providerId="ADAL" clId="{25370D25-7566-4205-B84D-08F4AFF52707}" dt="2024-10-03T04:34:07.731" v="5674" actId="1076"/>
          <ac:picMkLst>
            <pc:docMk/>
            <pc:sldMk cId="1158805402" sldId="329"/>
            <ac:picMk id="3" creationId="{00774973-6DB8-3804-0711-1B9922878606}"/>
          </ac:picMkLst>
        </pc:picChg>
        <pc:picChg chg="add mod">
          <ac:chgData name="류인애" userId="c2b9afcd-a51f-4fcf-b48b-d016c59b5544" providerId="ADAL" clId="{25370D25-7566-4205-B84D-08F4AFF52707}" dt="2024-10-03T04:34:11.717" v="5675" actId="1076"/>
          <ac:picMkLst>
            <pc:docMk/>
            <pc:sldMk cId="1158805402" sldId="329"/>
            <ac:picMk id="5" creationId="{FF149075-A45F-4F3E-07D4-04A71E93C677}"/>
          </ac:picMkLst>
        </pc:picChg>
        <pc:picChg chg="add del">
          <ac:chgData name="류인애" userId="c2b9afcd-a51f-4fcf-b48b-d016c59b5544" providerId="ADAL" clId="{25370D25-7566-4205-B84D-08F4AFF52707}" dt="2024-10-03T04:37:52.329" v="5764" actId="478"/>
          <ac:picMkLst>
            <pc:docMk/>
            <pc:sldMk cId="1158805402" sldId="329"/>
            <ac:picMk id="11" creationId="{29BEE032-2AC2-2221-53E7-3D1CB7C6D32D}"/>
          </ac:picMkLst>
        </pc:picChg>
        <pc:picChg chg="del">
          <ac:chgData name="류인애" userId="c2b9afcd-a51f-4fcf-b48b-d016c59b5544" providerId="ADAL" clId="{25370D25-7566-4205-B84D-08F4AFF52707}" dt="2024-10-03T04:32:50.725" v="5665" actId="478"/>
          <ac:picMkLst>
            <pc:docMk/>
            <pc:sldMk cId="1158805402" sldId="329"/>
            <ac:picMk id="14" creationId="{1B3D5484-59B0-AFCF-0655-55FF43B7445F}"/>
          </ac:picMkLst>
        </pc:picChg>
        <pc:picChg chg="del">
          <ac:chgData name="류인애" userId="c2b9afcd-a51f-4fcf-b48b-d016c59b5544" providerId="ADAL" clId="{25370D25-7566-4205-B84D-08F4AFF52707}" dt="2024-10-03T04:32:50.725" v="5665" actId="478"/>
          <ac:picMkLst>
            <pc:docMk/>
            <pc:sldMk cId="1158805402" sldId="329"/>
            <ac:picMk id="15" creationId="{E878354D-FA15-FD24-EF21-9E8E970D41AB}"/>
          </ac:picMkLst>
        </pc:picChg>
        <pc:picChg chg="del">
          <ac:chgData name="류인애" userId="c2b9afcd-a51f-4fcf-b48b-d016c59b5544" providerId="ADAL" clId="{25370D25-7566-4205-B84D-08F4AFF52707}" dt="2024-10-03T04:32:50.725" v="5665" actId="478"/>
          <ac:picMkLst>
            <pc:docMk/>
            <pc:sldMk cId="1158805402" sldId="329"/>
            <ac:picMk id="18" creationId="{CAFFCE17-741F-782B-59F1-667B2854F5BA}"/>
          </ac:picMkLst>
        </pc:picChg>
        <pc:picChg chg="del">
          <ac:chgData name="류인애" userId="c2b9afcd-a51f-4fcf-b48b-d016c59b5544" providerId="ADAL" clId="{25370D25-7566-4205-B84D-08F4AFF52707}" dt="2024-10-03T04:32:50.725" v="5665" actId="478"/>
          <ac:picMkLst>
            <pc:docMk/>
            <pc:sldMk cId="1158805402" sldId="329"/>
            <ac:picMk id="26" creationId="{116436DD-F515-4327-9E54-0674EDE97616}"/>
          </ac:picMkLst>
        </pc:picChg>
      </pc:sldChg>
      <pc:sldChg chg="addSp delSp modSp add mod">
        <pc:chgData name="류인애" userId="c2b9afcd-a51f-4fcf-b48b-d016c59b5544" providerId="ADAL" clId="{25370D25-7566-4205-B84D-08F4AFF52707}" dt="2024-10-03T04:40:03.895" v="5822" actId="208"/>
        <pc:sldMkLst>
          <pc:docMk/>
          <pc:sldMk cId="3159276026" sldId="330"/>
        </pc:sldMkLst>
        <pc:spChg chg="mod">
          <ac:chgData name="류인애" userId="c2b9afcd-a51f-4fcf-b48b-d016c59b5544" providerId="ADAL" clId="{25370D25-7566-4205-B84D-08F4AFF52707}" dt="2024-10-03T04:39:44.252" v="5819" actId="1038"/>
          <ac:spMkLst>
            <pc:docMk/>
            <pc:sldMk cId="3159276026" sldId="330"/>
            <ac:spMk id="4" creationId="{A530FBA0-F263-8EE6-646B-4162AECB7685}"/>
          </ac:spMkLst>
        </pc:spChg>
        <pc:spChg chg="del">
          <ac:chgData name="류인애" userId="c2b9afcd-a51f-4fcf-b48b-d016c59b5544" providerId="ADAL" clId="{25370D25-7566-4205-B84D-08F4AFF52707}" dt="2024-10-03T04:38:01.674" v="5767" actId="478"/>
          <ac:spMkLst>
            <pc:docMk/>
            <pc:sldMk cId="3159276026" sldId="330"/>
            <ac:spMk id="6" creationId="{A6C73A85-DCAE-BC80-CBF5-E16F3D328A53}"/>
          </ac:spMkLst>
        </pc:spChg>
        <pc:spChg chg="add mod">
          <ac:chgData name="류인애" userId="c2b9afcd-a51f-4fcf-b48b-d016c59b5544" providerId="ADAL" clId="{25370D25-7566-4205-B84D-08F4AFF52707}" dt="2024-10-03T04:39:44.252" v="5819" actId="1038"/>
          <ac:spMkLst>
            <pc:docMk/>
            <pc:sldMk cId="3159276026" sldId="330"/>
            <ac:spMk id="13" creationId="{7D021B4D-E21F-81D9-CDAB-7665D97E5418}"/>
          </ac:spMkLst>
        </pc:spChg>
        <pc:spChg chg="add mod">
          <ac:chgData name="류인애" userId="c2b9afcd-a51f-4fcf-b48b-d016c59b5544" providerId="ADAL" clId="{25370D25-7566-4205-B84D-08F4AFF52707}" dt="2024-10-03T04:40:00.845" v="5821" actId="1076"/>
          <ac:spMkLst>
            <pc:docMk/>
            <pc:sldMk cId="3159276026" sldId="330"/>
            <ac:spMk id="14" creationId="{8B000E1B-D71B-D08C-7963-2A98479C39B6}"/>
          </ac:spMkLst>
        </pc:spChg>
        <pc:picChg chg="del">
          <ac:chgData name="류인애" userId="c2b9afcd-a51f-4fcf-b48b-d016c59b5544" providerId="ADAL" clId="{25370D25-7566-4205-B84D-08F4AFF52707}" dt="2024-10-03T04:37:58.138" v="5766" actId="478"/>
          <ac:picMkLst>
            <pc:docMk/>
            <pc:sldMk cId="3159276026" sldId="330"/>
            <ac:picMk id="3" creationId="{00774973-6DB8-3804-0711-1B9922878606}"/>
          </ac:picMkLst>
        </pc:picChg>
        <pc:picChg chg="mod">
          <ac:chgData name="류인애" userId="c2b9afcd-a51f-4fcf-b48b-d016c59b5544" providerId="ADAL" clId="{25370D25-7566-4205-B84D-08F4AFF52707}" dt="2024-10-03T04:39:44.252" v="5819" actId="1038"/>
          <ac:picMkLst>
            <pc:docMk/>
            <pc:sldMk cId="3159276026" sldId="330"/>
            <ac:picMk id="5" creationId="{FF149075-A45F-4F3E-07D4-04A71E93C677}"/>
          </ac:picMkLst>
        </pc:picChg>
        <pc:picChg chg="add mod ord">
          <ac:chgData name="류인애" userId="c2b9afcd-a51f-4fcf-b48b-d016c59b5544" providerId="ADAL" clId="{25370D25-7566-4205-B84D-08F4AFF52707}" dt="2024-10-03T04:40:03.895" v="5822" actId="208"/>
          <ac:picMkLst>
            <pc:docMk/>
            <pc:sldMk cId="3159276026" sldId="330"/>
            <ac:picMk id="8" creationId="{E6D2A089-2FFA-7A50-64D9-AC098591B663}"/>
          </ac:picMkLst>
        </pc:picChg>
        <pc:picChg chg="del mod ord">
          <ac:chgData name="류인애" userId="c2b9afcd-a51f-4fcf-b48b-d016c59b5544" providerId="ADAL" clId="{25370D25-7566-4205-B84D-08F4AFF52707}" dt="2024-10-03T04:38:20.960" v="5774" actId="478"/>
          <ac:picMkLst>
            <pc:docMk/>
            <pc:sldMk cId="3159276026" sldId="330"/>
            <ac:picMk id="11" creationId="{29BEE032-2AC2-2221-53E7-3D1CB7C6D32D}"/>
          </ac:picMkLst>
        </pc:picChg>
        <pc:picChg chg="add mod">
          <ac:chgData name="류인애" userId="c2b9afcd-a51f-4fcf-b48b-d016c59b5544" providerId="ADAL" clId="{25370D25-7566-4205-B84D-08F4AFF52707}" dt="2024-10-03T04:39:44.252" v="5819" actId="1038"/>
          <ac:picMkLst>
            <pc:docMk/>
            <pc:sldMk cId="3159276026" sldId="330"/>
            <ac:picMk id="12" creationId="{7D9B1CFD-154B-7396-9C1B-571E4CB14C8B}"/>
          </ac:picMkLst>
        </pc:picChg>
        <pc:picChg chg="add mod">
          <ac:chgData name="류인애" userId="c2b9afcd-a51f-4fcf-b48b-d016c59b5544" providerId="ADAL" clId="{25370D25-7566-4205-B84D-08F4AFF52707}" dt="2024-10-03T04:40:00.845" v="5821" actId="1076"/>
          <ac:picMkLst>
            <pc:docMk/>
            <pc:sldMk cId="3159276026" sldId="330"/>
            <ac:picMk id="15" creationId="{26C03B6E-43D3-2492-756C-C94444754EB8}"/>
          </ac:picMkLst>
        </pc:picChg>
      </pc:sldChg>
      <pc:sldChg chg="addSp delSp modSp add mod">
        <pc:chgData name="류인애" userId="c2b9afcd-a51f-4fcf-b48b-d016c59b5544" providerId="ADAL" clId="{25370D25-7566-4205-B84D-08F4AFF52707}" dt="2024-10-03T04:41:31.470" v="5830" actId="14100"/>
        <pc:sldMkLst>
          <pc:docMk/>
          <pc:sldMk cId="3836863808" sldId="331"/>
        </pc:sldMkLst>
        <pc:spChg chg="del">
          <ac:chgData name="류인애" userId="c2b9afcd-a51f-4fcf-b48b-d016c59b5544" providerId="ADAL" clId="{25370D25-7566-4205-B84D-08F4AFF52707}" dt="2024-10-03T04:40:12.291" v="5824" actId="478"/>
          <ac:spMkLst>
            <pc:docMk/>
            <pc:sldMk cId="3836863808" sldId="331"/>
            <ac:spMk id="4" creationId="{A530FBA0-F263-8EE6-646B-4162AECB7685}"/>
          </ac:spMkLst>
        </pc:spChg>
        <pc:spChg chg="del">
          <ac:chgData name="류인애" userId="c2b9afcd-a51f-4fcf-b48b-d016c59b5544" providerId="ADAL" clId="{25370D25-7566-4205-B84D-08F4AFF52707}" dt="2024-10-03T04:40:12.291" v="5824" actId="478"/>
          <ac:spMkLst>
            <pc:docMk/>
            <pc:sldMk cId="3836863808" sldId="331"/>
            <ac:spMk id="13" creationId="{7D021B4D-E21F-81D9-CDAB-7665D97E5418}"/>
          </ac:spMkLst>
        </pc:spChg>
        <pc:spChg chg="del">
          <ac:chgData name="류인애" userId="c2b9afcd-a51f-4fcf-b48b-d016c59b5544" providerId="ADAL" clId="{25370D25-7566-4205-B84D-08F4AFF52707}" dt="2024-10-03T04:40:12.291" v="5824" actId="478"/>
          <ac:spMkLst>
            <pc:docMk/>
            <pc:sldMk cId="3836863808" sldId="331"/>
            <ac:spMk id="14" creationId="{8B000E1B-D71B-D08C-7963-2A98479C39B6}"/>
          </ac:spMkLst>
        </pc:spChg>
        <pc:picChg chg="add mod">
          <ac:chgData name="류인애" userId="c2b9afcd-a51f-4fcf-b48b-d016c59b5544" providerId="ADAL" clId="{25370D25-7566-4205-B84D-08F4AFF52707}" dt="2024-10-03T04:41:31.470" v="5830" actId="14100"/>
          <ac:picMkLst>
            <pc:docMk/>
            <pc:sldMk cId="3836863808" sldId="331"/>
            <ac:picMk id="3" creationId="{77AE2024-7A48-871D-6671-F3FE88FA1755}"/>
          </ac:picMkLst>
        </pc:picChg>
        <pc:picChg chg="del">
          <ac:chgData name="류인애" userId="c2b9afcd-a51f-4fcf-b48b-d016c59b5544" providerId="ADAL" clId="{25370D25-7566-4205-B84D-08F4AFF52707}" dt="2024-10-03T04:40:12.291" v="5824" actId="478"/>
          <ac:picMkLst>
            <pc:docMk/>
            <pc:sldMk cId="3836863808" sldId="331"/>
            <ac:picMk id="5" creationId="{FF149075-A45F-4F3E-07D4-04A71E93C677}"/>
          </ac:picMkLst>
        </pc:picChg>
        <pc:picChg chg="del">
          <ac:chgData name="류인애" userId="c2b9afcd-a51f-4fcf-b48b-d016c59b5544" providerId="ADAL" clId="{25370D25-7566-4205-B84D-08F4AFF52707}" dt="2024-10-03T04:40:12.291" v="5824" actId="478"/>
          <ac:picMkLst>
            <pc:docMk/>
            <pc:sldMk cId="3836863808" sldId="331"/>
            <ac:picMk id="8" creationId="{E6D2A089-2FFA-7A50-64D9-AC098591B663}"/>
          </ac:picMkLst>
        </pc:picChg>
        <pc:picChg chg="del">
          <ac:chgData name="류인애" userId="c2b9afcd-a51f-4fcf-b48b-d016c59b5544" providerId="ADAL" clId="{25370D25-7566-4205-B84D-08F4AFF52707}" dt="2024-10-03T04:40:12.291" v="5824" actId="478"/>
          <ac:picMkLst>
            <pc:docMk/>
            <pc:sldMk cId="3836863808" sldId="331"/>
            <ac:picMk id="12" creationId="{7D9B1CFD-154B-7396-9C1B-571E4CB14C8B}"/>
          </ac:picMkLst>
        </pc:picChg>
        <pc:picChg chg="del">
          <ac:chgData name="류인애" userId="c2b9afcd-a51f-4fcf-b48b-d016c59b5544" providerId="ADAL" clId="{25370D25-7566-4205-B84D-08F4AFF52707}" dt="2024-10-03T04:40:12.291" v="5824" actId="478"/>
          <ac:picMkLst>
            <pc:docMk/>
            <pc:sldMk cId="3836863808" sldId="331"/>
            <ac:picMk id="15" creationId="{26C03B6E-43D3-2492-756C-C94444754EB8}"/>
          </ac:picMkLst>
        </pc:picChg>
      </pc:sldChg>
      <pc:sldChg chg="del">
        <pc:chgData name="류인애" userId="c2b9afcd-a51f-4fcf-b48b-d016c59b5544" providerId="ADAL" clId="{25370D25-7566-4205-B84D-08F4AFF52707}" dt="2024-10-03T02:26:31.832" v="2669"/>
        <pc:sldMkLst>
          <pc:docMk/>
          <pc:sldMk cId="485699289" sldId="1008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7D42ADE-AB86-40B1-A110-D6E549BEF318}" type="doc">
      <dgm:prSet loTypeId="urn:microsoft.com/office/officeart/2005/8/layout/hierarchy1" loCatId="hierarchy" qsTypeId="urn:microsoft.com/office/officeart/2005/8/quickstyle/simple1" qsCatId="simple" csTypeId="urn:microsoft.com/office/officeart/2005/8/colors/colorful3" csCatId="colorful"/>
      <dgm:spPr/>
      <dgm:t>
        <a:bodyPr/>
        <a:lstStyle/>
        <a:p>
          <a:endParaRPr lang="en-US"/>
        </a:p>
      </dgm:t>
    </dgm:pt>
    <dgm:pt modelId="{62EF58CF-F546-4F86-B24A-7AFBA217E427}">
      <dgm:prSet/>
      <dgm:spPr/>
      <dgm:t>
        <a:bodyPr/>
        <a:lstStyle/>
        <a:p>
          <a:r>
            <a:rPr lang="ko-KR" b="0" i="0"/>
            <a:t>데이터 처리에 사용되는 컴퓨터 하드웨어인 </a:t>
          </a:r>
          <a:r>
            <a:rPr lang="ko-KR" b="1" i="0"/>
            <a:t>중앙 처리 장치</a:t>
          </a:r>
          <a:r>
            <a:rPr lang="en-US" b="1" i="0"/>
            <a:t>(CPU)</a:t>
          </a:r>
          <a:r>
            <a:rPr lang="ko-KR" b="1" i="0"/>
            <a:t>와 그래픽 처리 장치</a:t>
          </a:r>
          <a:r>
            <a:rPr lang="en-US" b="1" i="0"/>
            <a:t>(GPU)</a:t>
          </a:r>
          <a:endParaRPr lang="en-US"/>
        </a:p>
      </dgm:t>
    </dgm:pt>
    <dgm:pt modelId="{4B0396DC-01EB-4AA4-94F2-B44AEE7DD79D}" type="parTrans" cxnId="{9BA5A93A-7A30-4992-B66A-C61D6960BED2}">
      <dgm:prSet/>
      <dgm:spPr/>
      <dgm:t>
        <a:bodyPr/>
        <a:lstStyle/>
        <a:p>
          <a:endParaRPr lang="en-US"/>
        </a:p>
      </dgm:t>
    </dgm:pt>
    <dgm:pt modelId="{5FCAE83B-D720-4205-A0D8-777EE09B53B0}" type="sibTrans" cxnId="{9BA5A93A-7A30-4992-B66A-C61D6960BED2}">
      <dgm:prSet/>
      <dgm:spPr/>
      <dgm:t>
        <a:bodyPr/>
        <a:lstStyle/>
        <a:p>
          <a:endParaRPr lang="en-US"/>
        </a:p>
      </dgm:t>
    </dgm:pt>
    <dgm:pt modelId="{44D51D65-6B0C-483B-ACF5-CE4044556BD4}">
      <dgm:prSet/>
      <dgm:spPr/>
      <dgm:t>
        <a:bodyPr/>
        <a:lstStyle/>
        <a:p>
          <a:r>
            <a:rPr lang="en-US" b="0" i="0"/>
            <a:t>CPU</a:t>
          </a:r>
          <a:r>
            <a:rPr lang="ko-KR" b="0" i="0"/>
            <a:t>는 애플리케이션 실행</a:t>
          </a:r>
          <a:r>
            <a:rPr lang="en-US" b="0" i="0"/>
            <a:t>, </a:t>
          </a:r>
          <a:r>
            <a:rPr lang="ko-KR" b="0" i="0"/>
            <a:t>파일 관리</a:t>
          </a:r>
          <a:r>
            <a:rPr lang="en-US" b="0" i="0"/>
            <a:t>, </a:t>
          </a:r>
          <a:r>
            <a:rPr lang="ko-KR" b="0" i="0"/>
            <a:t>입력</a:t>
          </a:r>
          <a:r>
            <a:rPr lang="en-US" b="0" i="0"/>
            <a:t>/</a:t>
          </a:r>
          <a:r>
            <a:rPr lang="ko-KR" b="0" i="0"/>
            <a:t>출력 작업 처리를 비롯한 다양한 작업을 처리하도록 설계</a:t>
          </a:r>
          <a:r>
            <a:rPr lang="en-US" b="0" i="0"/>
            <a:t> </a:t>
          </a:r>
          <a:endParaRPr lang="en-US"/>
        </a:p>
      </dgm:t>
    </dgm:pt>
    <dgm:pt modelId="{F3772579-09FF-4649-98C1-C9F03AE407B6}" type="parTrans" cxnId="{00CD1A07-24F8-471D-B656-973118F4FEE2}">
      <dgm:prSet/>
      <dgm:spPr/>
      <dgm:t>
        <a:bodyPr/>
        <a:lstStyle/>
        <a:p>
          <a:endParaRPr lang="en-US"/>
        </a:p>
      </dgm:t>
    </dgm:pt>
    <dgm:pt modelId="{0E42288C-BB7B-4185-9B27-01A20FE4FCA2}" type="sibTrans" cxnId="{00CD1A07-24F8-471D-B656-973118F4FEE2}">
      <dgm:prSet/>
      <dgm:spPr/>
      <dgm:t>
        <a:bodyPr/>
        <a:lstStyle/>
        <a:p>
          <a:endParaRPr lang="en-US"/>
        </a:p>
      </dgm:t>
    </dgm:pt>
    <dgm:pt modelId="{52CF25C8-C4C3-415C-A0D0-B4492C6585A8}">
      <dgm:prSet/>
      <dgm:spPr/>
      <dgm:t>
        <a:bodyPr/>
        <a:lstStyle/>
        <a:p>
          <a:r>
            <a:rPr lang="en-US" b="0" i="0"/>
            <a:t>GPU</a:t>
          </a:r>
          <a:r>
            <a:rPr lang="ko-KR" b="0" i="0"/>
            <a:t>는 그래픽 및 비디오 처리와 관련된 복잡한 계산 및 렌더링 작업을 처리하도록 설계된 특수 프로세서</a:t>
          </a:r>
          <a:endParaRPr lang="en-US"/>
        </a:p>
      </dgm:t>
    </dgm:pt>
    <dgm:pt modelId="{7AAC77FE-7A78-4E29-892C-DC2F158D13B0}" type="parTrans" cxnId="{905472F3-2E47-4CC6-B1C2-0FBF5459EC1F}">
      <dgm:prSet/>
      <dgm:spPr/>
      <dgm:t>
        <a:bodyPr/>
        <a:lstStyle/>
        <a:p>
          <a:endParaRPr lang="en-US"/>
        </a:p>
      </dgm:t>
    </dgm:pt>
    <dgm:pt modelId="{CA5C8DC6-6962-407A-8787-99C8600E1EC1}" type="sibTrans" cxnId="{905472F3-2E47-4CC6-B1C2-0FBF5459EC1F}">
      <dgm:prSet/>
      <dgm:spPr/>
      <dgm:t>
        <a:bodyPr/>
        <a:lstStyle/>
        <a:p>
          <a:endParaRPr lang="en-US"/>
        </a:p>
      </dgm:t>
    </dgm:pt>
    <dgm:pt modelId="{11BD4C0D-1774-492D-AC39-C4F9DD2DF8CB}">
      <dgm:prSet/>
      <dgm:spPr/>
      <dgm:t>
        <a:bodyPr/>
        <a:lstStyle/>
        <a:p>
          <a:r>
            <a:rPr lang="en-US" b="0" i="0"/>
            <a:t>CPU</a:t>
          </a:r>
          <a:r>
            <a:rPr lang="ko-KR" b="0" i="0"/>
            <a:t>는 실시간 응답이 필요하고 단일 작업의 속도에 대한 요구 사항이 높기 때문에 단일 작업의 속도를 보장하기 위해 다층 캐시 방식을 사용</a:t>
          </a:r>
          <a:endParaRPr lang="en-US"/>
        </a:p>
      </dgm:t>
    </dgm:pt>
    <dgm:pt modelId="{C213FFF4-E207-47D3-AA1F-C82903FE5A93}" type="parTrans" cxnId="{A78A2EF0-642D-4B48-9C93-CB951D046F4F}">
      <dgm:prSet/>
      <dgm:spPr/>
      <dgm:t>
        <a:bodyPr/>
        <a:lstStyle/>
        <a:p>
          <a:endParaRPr lang="en-US"/>
        </a:p>
      </dgm:t>
    </dgm:pt>
    <dgm:pt modelId="{C10291CF-ACDE-43AF-9BD0-3972AEDDD608}" type="sibTrans" cxnId="{A78A2EF0-642D-4B48-9C93-CB951D046F4F}">
      <dgm:prSet/>
      <dgm:spPr/>
      <dgm:t>
        <a:bodyPr/>
        <a:lstStyle/>
        <a:p>
          <a:endParaRPr lang="en-US"/>
        </a:p>
      </dgm:t>
    </dgm:pt>
    <dgm:pt modelId="{DD12D9C0-71E7-4605-B05D-88CF30B9E41A}">
      <dgm:prSet/>
      <dgm:spPr/>
      <dgm:t>
        <a:bodyPr/>
        <a:lstStyle/>
        <a:p>
          <a:r>
            <a:rPr lang="en-US" b="0" i="0"/>
            <a:t>GPU</a:t>
          </a:r>
          <a:r>
            <a:rPr lang="ko-KR" b="0" i="0"/>
            <a:t>는 모든 작업을 정렬한 다음 일괄 처리하므로 캐시에 대한 요구 사항이 상대적으로 낮음</a:t>
          </a:r>
          <a:endParaRPr lang="en-US"/>
        </a:p>
      </dgm:t>
    </dgm:pt>
    <dgm:pt modelId="{64EFE65E-1743-487A-A809-C88B7968DA26}" type="parTrans" cxnId="{3A9B1473-2A1A-4683-B0D2-E9F0A422110F}">
      <dgm:prSet/>
      <dgm:spPr/>
      <dgm:t>
        <a:bodyPr/>
        <a:lstStyle/>
        <a:p>
          <a:endParaRPr lang="en-US"/>
        </a:p>
      </dgm:t>
    </dgm:pt>
    <dgm:pt modelId="{A916CE1D-8C1D-4719-9920-9AB6673CB454}" type="sibTrans" cxnId="{3A9B1473-2A1A-4683-B0D2-E9F0A422110F}">
      <dgm:prSet/>
      <dgm:spPr/>
      <dgm:t>
        <a:bodyPr/>
        <a:lstStyle/>
        <a:p>
          <a:endParaRPr lang="en-US"/>
        </a:p>
      </dgm:t>
    </dgm:pt>
    <dgm:pt modelId="{71ECBA89-B31E-4434-B146-17828A161ED0}" type="pres">
      <dgm:prSet presAssocID="{B7D42ADE-AB86-40B1-A110-D6E549BEF318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74EC8FB5-ADFB-4306-B582-24119AA03083}" type="pres">
      <dgm:prSet presAssocID="{62EF58CF-F546-4F86-B24A-7AFBA217E427}" presName="hierRoot1" presStyleCnt="0"/>
      <dgm:spPr/>
    </dgm:pt>
    <dgm:pt modelId="{4680CE3E-834C-4E2F-86E6-B9BD049A9846}" type="pres">
      <dgm:prSet presAssocID="{62EF58CF-F546-4F86-B24A-7AFBA217E427}" presName="composite" presStyleCnt="0"/>
      <dgm:spPr/>
    </dgm:pt>
    <dgm:pt modelId="{DE5BE15E-56E8-4544-9583-27E0DE55032F}" type="pres">
      <dgm:prSet presAssocID="{62EF58CF-F546-4F86-B24A-7AFBA217E427}" presName="background" presStyleLbl="node0" presStyleIdx="0" presStyleCnt="5"/>
      <dgm:spPr/>
    </dgm:pt>
    <dgm:pt modelId="{77747519-7179-42DE-92BC-17032D3B8962}" type="pres">
      <dgm:prSet presAssocID="{62EF58CF-F546-4F86-B24A-7AFBA217E427}" presName="text" presStyleLbl="fgAcc0" presStyleIdx="0" presStyleCnt="5">
        <dgm:presLayoutVars>
          <dgm:chPref val="3"/>
        </dgm:presLayoutVars>
      </dgm:prSet>
      <dgm:spPr/>
    </dgm:pt>
    <dgm:pt modelId="{C94DA767-5A18-415B-BE23-060176FA2F9B}" type="pres">
      <dgm:prSet presAssocID="{62EF58CF-F546-4F86-B24A-7AFBA217E427}" presName="hierChild2" presStyleCnt="0"/>
      <dgm:spPr/>
    </dgm:pt>
    <dgm:pt modelId="{6E3DBE4F-5CFC-4A6F-832B-5EB935117713}" type="pres">
      <dgm:prSet presAssocID="{44D51D65-6B0C-483B-ACF5-CE4044556BD4}" presName="hierRoot1" presStyleCnt="0"/>
      <dgm:spPr/>
    </dgm:pt>
    <dgm:pt modelId="{35506B8D-BB0E-4453-9F2E-A8CEBAE94E80}" type="pres">
      <dgm:prSet presAssocID="{44D51D65-6B0C-483B-ACF5-CE4044556BD4}" presName="composite" presStyleCnt="0"/>
      <dgm:spPr/>
    </dgm:pt>
    <dgm:pt modelId="{B7A1DDAE-5A60-489E-951F-B9860BD17B17}" type="pres">
      <dgm:prSet presAssocID="{44D51D65-6B0C-483B-ACF5-CE4044556BD4}" presName="background" presStyleLbl="node0" presStyleIdx="1" presStyleCnt="5"/>
      <dgm:spPr/>
    </dgm:pt>
    <dgm:pt modelId="{1AD617EB-11ED-48F9-B615-62DE3F56793D}" type="pres">
      <dgm:prSet presAssocID="{44D51D65-6B0C-483B-ACF5-CE4044556BD4}" presName="text" presStyleLbl="fgAcc0" presStyleIdx="1" presStyleCnt="5">
        <dgm:presLayoutVars>
          <dgm:chPref val="3"/>
        </dgm:presLayoutVars>
      </dgm:prSet>
      <dgm:spPr/>
    </dgm:pt>
    <dgm:pt modelId="{94AF8E0C-7C8E-46A7-B836-3EB5E0ED18AC}" type="pres">
      <dgm:prSet presAssocID="{44D51D65-6B0C-483B-ACF5-CE4044556BD4}" presName="hierChild2" presStyleCnt="0"/>
      <dgm:spPr/>
    </dgm:pt>
    <dgm:pt modelId="{96125800-6282-4C92-BFF7-23CE3F55EB9C}" type="pres">
      <dgm:prSet presAssocID="{52CF25C8-C4C3-415C-A0D0-B4492C6585A8}" presName="hierRoot1" presStyleCnt="0"/>
      <dgm:spPr/>
    </dgm:pt>
    <dgm:pt modelId="{3CBE2FB4-73BB-43E7-B35D-761FF026F036}" type="pres">
      <dgm:prSet presAssocID="{52CF25C8-C4C3-415C-A0D0-B4492C6585A8}" presName="composite" presStyleCnt="0"/>
      <dgm:spPr/>
    </dgm:pt>
    <dgm:pt modelId="{8AD4F0D0-07F7-46D7-AB89-F7A27926ACD7}" type="pres">
      <dgm:prSet presAssocID="{52CF25C8-C4C3-415C-A0D0-B4492C6585A8}" presName="background" presStyleLbl="node0" presStyleIdx="2" presStyleCnt="5"/>
      <dgm:spPr/>
    </dgm:pt>
    <dgm:pt modelId="{3F343A14-E6AB-44AE-9D8F-44A34CD1D5CB}" type="pres">
      <dgm:prSet presAssocID="{52CF25C8-C4C3-415C-A0D0-B4492C6585A8}" presName="text" presStyleLbl="fgAcc0" presStyleIdx="2" presStyleCnt="5">
        <dgm:presLayoutVars>
          <dgm:chPref val="3"/>
        </dgm:presLayoutVars>
      </dgm:prSet>
      <dgm:spPr/>
    </dgm:pt>
    <dgm:pt modelId="{F058663E-5C2D-4EAE-817D-66EAD7351B0D}" type="pres">
      <dgm:prSet presAssocID="{52CF25C8-C4C3-415C-A0D0-B4492C6585A8}" presName="hierChild2" presStyleCnt="0"/>
      <dgm:spPr/>
    </dgm:pt>
    <dgm:pt modelId="{FE148A9A-47E5-4D8F-8DBA-3A042AF94ABC}" type="pres">
      <dgm:prSet presAssocID="{11BD4C0D-1774-492D-AC39-C4F9DD2DF8CB}" presName="hierRoot1" presStyleCnt="0"/>
      <dgm:spPr/>
    </dgm:pt>
    <dgm:pt modelId="{BA6F0F94-EBFB-4C0F-87D1-1FDBB5F13C72}" type="pres">
      <dgm:prSet presAssocID="{11BD4C0D-1774-492D-AC39-C4F9DD2DF8CB}" presName="composite" presStyleCnt="0"/>
      <dgm:spPr/>
    </dgm:pt>
    <dgm:pt modelId="{ABC958B3-2423-4C64-A526-216BA92A5189}" type="pres">
      <dgm:prSet presAssocID="{11BD4C0D-1774-492D-AC39-C4F9DD2DF8CB}" presName="background" presStyleLbl="node0" presStyleIdx="3" presStyleCnt="5"/>
      <dgm:spPr/>
    </dgm:pt>
    <dgm:pt modelId="{6013EE2B-D9C5-44FB-9FD4-E5D7F94B017F}" type="pres">
      <dgm:prSet presAssocID="{11BD4C0D-1774-492D-AC39-C4F9DD2DF8CB}" presName="text" presStyleLbl="fgAcc0" presStyleIdx="3" presStyleCnt="5">
        <dgm:presLayoutVars>
          <dgm:chPref val="3"/>
        </dgm:presLayoutVars>
      </dgm:prSet>
      <dgm:spPr/>
    </dgm:pt>
    <dgm:pt modelId="{4DC98D9C-D63C-4E96-B900-B991BCB05337}" type="pres">
      <dgm:prSet presAssocID="{11BD4C0D-1774-492D-AC39-C4F9DD2DF8CB}" presName="hierChild2" presStyleCnt="0"/>
      <dgm:spPr/>
    </dgm:pt>
    <dgm:pt modelId="{A1978885-2B8C-4A6F-9C5F-9B87E6CB9474}" type="pres">
      <dgm:prSet presAssocID="{DD12D9C0-71E7-4605-B05D-88CF30B9E41A}" presName="hierRoot1" presStyleCnt="0"/>
      <dgm:spPr/>
    </dgm:pt>
    <dgm:pt modelId="{399370C0-B945-4D5B-93E6-69786F454495}" type="pres">
      <dgm:prSet presAssocID="{DD12D9C0-71E7-4605-B05D-88CF30B9E41A}" presName="composite" presStyleCnt="0"/>
      <dgm:spPr/>
    </dgm:pt>
    <dgm:pt modelId="{1A3E01A1-5D50-497C-8D61-FB180271AC3E}" type="pres">
      <dgm:prSet presAssocID="{DD12D9C0-71E7-4605-B05D-88CF30B9E41A}" presName="background" presStyleLbl="node0" presStyleIdx="4" presStyleCnt="5"/>
      <dgm:spPr/>
    </dgm:pt>
    <dgm:pt modelId="{888BB8E4-D168-4228-8435-3C20AEB9BB88}" type="pres">
      <dgm:prSet presAssocID="{DD12D9C0-71E7-4605-B05D-88CF30B9E41A}" presName="text" presStyleLbl="fgAcc0" presStyleIdx="4" presStyleCnt="5">
        <dgm:presLayoutVars>
          <dgm:chPref val="3"/>
        </dgm:presLayoutVars>
      </dgm:prSet>
      <dgm:spPr/>
    </dgm:pt>
    <dgm:pt modelId="{CFE489BA-A886-40BC-8ECF-692914017144}" type="pres">
      <dgm:prSet presAssocID="{DD12D9C0-71E7-4605-B05D-88CF30B9E41A}" presName="hierChild2" presStyleCnt="0"/>
      <dgm:spPr/>
    </dgm:pt>
  </dgm:ptLst>
  <dgm:cxnLst>
    <dgm:cxn modelId="{00CD1A07-24F8-471D-B656-973118F4FEE2}" srcId="{B7D42ADE-AB86-40B1-A110-D6E549BEF318}" destId="{44D51D65-6B0C-483B-ACF5-CE4044556BD4}" srcOrd="1" destOrd="0" parTransId="{F3772579-09FF-4649-98C1-C9F03AE407B6}" sibTransId="{0E42288C-BB7B-4185-9B27-01A20FE4FCA2}"/>
    <dgm:cxn modelId="{9BA5A93A-7A30-4992-B66A-C61D6960BED2}" srcId="{B7D42ADE-AB86-40B1-A110-D6E549BEF318}" destId="{62EF58CF-F546-4F86-B24A-7AFBA217E427}" srcOrd="0" destOrd="0" parTransId="{4B0396DC-01EB-4AA4-94F2-B44AEE7DD79D}" sibTransId="{5FCAE83B-D720-4205-A0D8-777EE09B53B0}"/>
    <dgm:cxn modelId="{D4C1403E-1393-468C-857F-B7F24E7A6345}" type="presOf" srcId="{52CF25C8-C4C3-415C-A0D0-B4492C6585A8}" destId="{3F343A14-E6AB-44AE-9D8F-44A34CD1D5CB}" srcOrd="0" destOrd="0" presId="urn:microsoft.com/office/officeart/2005/8/layout/hierarchy1"/>
    <dgm:cxn modelId="{A052705B-5312-4E74-B40E-526A7B45E4E0}" type="presOf" srcId="{44D51D65-6B0C-483B-ACF5-CE4044556BD4}" destId="{1AD617EB-11ED-48F9-B615-62DE3F56793D}" srcOrd="0" destOrd="0" presId="urn:microsoft.com/office/officeart/2005/8/layout/hierarchy1"/>
    <dgm:cxn modelId="{C7318B45-E35F-4A5E-B3CE-759200BD60DA}" type="presOf" srcId="{11BD4C0D-1774-492D-AC39-C4F9DD2DF8CB}" destId="{6013EE2B-D9C5-44FB-9FD4-E5D7F94B017F}" srcOrd="0" destOrd="0" presId="urn:microsoft.com/office/officeart/2005/8/layout/hierarchy1"/>
    <dgm:cxn modelId="{B9ECF04E-B892-48DC-9EF8-11543DE3E3C9}" type="presOf" srcId="{62EF58CF-F546-4F86-B24A-7AFBA217E427}" destId="{77747519-7179-42DE-92BC-17032D3B8962}" srcOrd="0" destOrd="0" presId="urn:microsoft.com/office/officeart/2005/8/layout/hierarchy1"/>
    <dgm:cxn modelId="{3A9B1473-2A1A-4683-B0D2-E9F0A422110F}" srcId="{B7D42ADE-AB86-40B1-A110-D6E549BEF318}" destId="{DD12D9C0-71E7-4605-B05D-88CF30B9E41A}" srcOrd="4" destOrd="0" parTransId="{64EFE65E-1743-487A-A809-C88B7968DA26}" sibTransId="{A916CE1D-8C1D-4719-9920-9AB6673CB454}"/>
    <dgm:cxn modelId="{A78A2EF0-642D-4B48-9C93-CB951D046F4F}" srcId="{B7D42ADE-AB86-40B1-A110-D6E549BEF318}" destId="{11BD4C0D-1774-492D-AC39-C4F9DD2DF8CB}" srcOrd="3" destOrd="0" parTransId="{C213FFF4-E207-47D3-AA1F-C82903FE5A93}" sibTransId="{C10291CF-ACDE-43AF-9BD0-3972AEDDD608}"/>
    <dgm:cxn modelId="{905472F3-2E47-4CC6-B1C2-0FBF5459EC1F}" srcId="{B7D42ADE-AB86-40B1-A110-D6E549BEF318}" destId="{52CF25C8-C4C3-415C-A0D0-B4492C6585A8}" srcOrd="2" destOrd="0" parTransId="{7AAC77FE-7A78-4E29-892C-DC2F158D13B0}" sibTransId="{CA5C8DC6-6962-407A-8787-99C8600E1EC1}"/>
    <dgm:cxn modelId="{0E00CEF4-87DB-4003-BAE9-19333F6E522D}" type="presOf" srcId="{B7D42ADE-AB86-40B1-A110-D6E549BEF318}" destId="{71ECBA89-B31E-4434-B146-17828A161ED0}" srcOrd="0" destOrd="0" presId="urn:microsoft.com/office/officeart/2005/8/layout/hierarchy1"/>
    <dgm:cxn modelId="{C8F462FC-D792-40F3-8CC1-9480B275874F}" type="presOf" srcId="{DD12D9C0-71E7-4605-B05D-88CF30B9E41A}" destId="{888BB8E4-D168-4228-8435-3C20AEB9BB88}" srcOrd="0" destOrd="0" presId="urn:microsoft.com/office/officeart/2005/8/layout/hierarchy1"/>
    <dgm:cxn modelId="{63243BAB-B66E-4C0E-B50A-7E62DD169BE3}" type="presParOf" srcId="{71ECBA89-B31E-4434-B146-17828A161ED0}" destId="{74EC8FB5-ADFB-4306-B582-24119AA03083}" srcOrd="0" destOrd="0" presId="urn:microsoft.com/office/officeart/2005/8/layout/hierarchy1"/>
    <dgm:cxn modelId="{B624F7E0-17F3-47D3-9217-16AFD8834056}" type="presParOf" srcId="{74EC8FB5-ADFB-4306-B582-24119AA03083}" destId="{4680CE3E-834C-4E2F-86E6-B9BD049A9846}" srcOrd="0" destOrd="0" presId="urn:microsoft.com/office/officeart/2005/8/layout/hierarchy1"/>
    <dgm:cxn modelId="{3034AC8D-F995-4856-97B8-A1213FD36F7D}" type="presParOf" srcId="{4680CE3E-834C-4E2F-86E6-B9BD049A9846}" destId="{DE5BE15E-56E8-4544-9583-27E0DE55032F}" srcOrd="0" destOrd="0" presId="urn:microsoft.com/office/officeart/2005/8/layout/hierarchy1"/>
    <dgm:cxn modelId="{A6CC56A4-E84F-4B07-9EBA-807E96719A5B}" type="presParOf" srcId="{4680CE3E-834C-4E2F-86E6-B9BD049A9846}" destId="{77747519-7179-42DE-92BC-17032D3B8962}" srcOrd="1" destOrd="0" presId="urn:microsoft.com/office/officeart/2005/8/layout/hierarchy1"/>
    <dgm:cxn modelId="{B4C8B76F-AFBC-4E9A-AAF1-9C313E940348}" type="presParOf" srcId="{74EC8FB5-ADFB-4306-B582-24119AA03083}" destId="{C94DA767-5A18-415B-BE23-060176FA2F9B}" srcOrd="1" destOrd="0" presId="urn:microsoft.com/office/officeart/2005/8/layout/hierarchy1"/>
    <dgm:cxn modelId="{CD32D676-2789-4B32-BB23-730E55A9A643}" type="presParOf" srcId="{71ECBA89-B31E-4434-B146-17828A161ED0}" destId="{6E3DBE4F-5CFC-4A6F-832B-5EB935117713}" srcOrd="1" destOrd="0" presId="urn:microsoft.com/office/officeart/2005/8/layout/hierarchy1"/>
    <dgm:cxn modelId="{C7654D70-DFF9-45AA-953C-64D20E8D94A5}" type="presParOf" srcId="{6E3DBE4F-5CFC-4A6F-832B-5EB935117713}" destId="{35506B8D-BB0E-4453-9F2E-A8CEBAE94E80}" srcOrd="0" destOrd="0" presId="urn:microsoft.com/office/officeart/2005/8/layout/hierarchy1"/>
    <dgm:cxn modelId="{5A71917D-78A2-4BED-96E2-B658B01BC752}" type="presParOf" srcId="{35506B8D-BB0E-4453-9F2E-A8CEBAE94E80}" destId="{B7A1DDAE-5A60-489E-951F-B9860BD17B17}" srcOrd="0" destOrd="0" presId="urn:microsoft.com/office/officeart/2005/8/layout/hierarchy1"/>
    <dgm:cxn modelId="{1194427A-17D0-4730-9CF1-0E5148F40691}" type="presParOf" srcId="{35506B8D-BB0E-4453-9F2E-A8CEBAE94E80}" destId="{1AD617EB-11ED-48F9-B615-62DE3F56793D}" srcOrd="1" destOrd="0" presId="urn:microsoft.com/office/officeart/2005/8/layout/hierarchy1"/>
    <dgm:cxn modelId="{864F6092-4D3D-4F57-B075-59313026A11C}" type="presParOf" srcId="{6E3DBE4F-5CFC-4A6F-832B-5EB935117713}" destId="{94AF8E0C-7C8E-46A7-B836-3EB5E0ED18AC}" srcOrd="1" destOrd="0" presId="urn:microsoft.com/office/officeart/2005/8/layout/hierarchy1"/>
    <dgm:cxn modelId="{F935292A-3A57-4270-A689-6B3E9223CA54}" type="presParOf" srcId="{71ECBA89-B31E-4434-B146-17828A161ED0}" destId="{96125800-6282-4C92-BFF7-23CE3F55EB9C}" srcOrd="2" destOrd="0" presId="urn:microsoft.com/office/officeart/2005/8/layout/hierarchy1"/>
    <dgm:cxn modelId="{3624C3C2-BAAB-4F79-8E02-0883FBCDAF20}" type="presParOf" srcId="{96125800-6282-4C92-BFF7-23CE3F55EB9C}" destId="{3CBE2FB4-73BB-43E7-B35D-761FF026F036}" srcOrd="0" destOrd="0" presId="urn:microsoft.com/office/officeart/2005/8/layout/hierarchy1"/>
    <dgm:cxn modelId="{B83BCD6E-AB36-491C-9C74-480251E45D8A}" type="presParOf" srcId="{3CBE2FB4-73BB-43E7-B35D-761FF026F036}" destId="{8AD4F0D0-07F7-46D7-AB89-F7A27926ACD7}" srcOrd="0" destOrd="0" presId="urn:microsoft.com/office/officeart/2005/8/layout/hierarchy1"/>
    <dgm:cxn modelId="{52EAC4A0-F124-4B79-98CD-78977BA7D987}" type="presParOf" srcId="{3CBE2FB4-73BB-43E7-B35D-761FF026F036}" destId="{3F343A14-E6AB-44AE-9D8F-44A34CD1D5CB}" srcOrd="1" destOrd="0" presId="urn:microsoft.com/office/officeart/2005/8/layout/hierarchy1"/>
    <dgm:cxn modelId="{68BB14A1-A469-4007-A147-67E501677D57}" type="presParOf" srcId="{96125800-6282-4C92-BFF7-23CE3F55EB9C}" destId="{F058663E-5C2D-4EAE-817D-66EAD7351B0D}" srcOrd="1" destOrd="0" presId="urn:microsoft.com/office/officeart/2005/8/layout/hierarchy1"/>
    <dgm:cxn modelId="{6F8AB7D3-8DFB-4EF4-AC1C-39D35200615B}" type="presParOf" srcId="{71ECBA89-B31E-4434-B146-17828A161ED0}" destId="{FE148A9A-47E5-4D8F-8DBA-3A042AF94ABC}" srcOrd="3" destOrd="0" presId="urn:microsoft.com/office/officeart/2005/8/layout/hierarchy1"/>
    <dgm:cxn modelId="{87E7331A-5051-4DC3-9CA6-7FE0E10BABCE}" type="presParOf" srcId="{FE148A9A-47E5-4D8F-8DBA-3A042AF94ABC}" destId="{BA6F0F94-EBFB-4C0F-87D1-1FDBB5F13C72}" srcOrd="0" destOrd="0" presId="urn:microsoft.com/office/officeart/2005/8/layout/hierarchy1"/>
    <dgm:cxn modelId="{1D17347B-CC54-4A37-9EB7-79205FF904BA}" type="presParOf" srcId="{BA6F0F94-EBFB-4C0F-87D1-1FDBB5F13C72}" destId="{ABC958B3-2423-4C64-A526-216BA92A5189}" srcOrd="0" destOrd="0" presId="urn:microsoft.com/office/officeart/2005/8/layout/hierarchy1"/>
    <dgm:cxn modelId="{D60BBF21-4EC6-4709-8EC8-1FC621B136AE}" type="presParOf" srcId="{BA6F0F94-EBFB-4C0F-87D1-1FDBB5F13C72}" destId="{6013EE2B-D9C5-44FB-9FD4-E5D7F94B017F}" srcOrd="1" destOrd="0" presId="urn:microsoft.com/office/officeart/2005/8/layout/hierarchy1"/>
    <dgm:cxn modelId="{C692AFD4-FE23-4E25-A078-861164908B12}" type="presParOf" srcId="{FE148A9A-47E5-4D8F-8DBA-3A042AF94ABC}" destId="{4DC98D9C-D63C-4E96-B900-B991BCB05337}" srcOrd="1" destOrd="0" presId="urn:microsoft.com/office/officeart/2005/8/layout/hierarchy1"/>
    <dgm:cxn modelId="{8086E807-33E7-4E47-A1C2-11D36B2BED49}" type="presParOf" srcId="{71ECBA89-B31E-4434-B146-17828A161ED0}" destId="{A1978885-2B8C-4A6F-9C5F-9B87E6CB9474}" srcOrd="4" destOrd="0" presId="urn:microsoft.com/office/officeart/2005/8/layout/hierarchy1"/>
    <dgm:cxn modelId="{B199D06E-EA42-4313-A421-5B7B4BDD0D1B}" type="presParOf" srcId="{A1978885-2B8C-4A6F-9C5F-9B87E6CB9474}" destId="{399370C0-B945-4D5B-93E6-69786F454495}" srcOrd="0" destOrd="0" presId="urn:microsoft.com/office/officeart/2005/8/layout/hierarchy1"/>
    <dgm:cxn modelId="{2D147B41-C64B-449F-BFE8-A15E10394964}" type="presParOf" srcId="{399370C0-B945-4D5B-93E6-69786F454495}" destId="{1A3E01A1-5D50-497C-8D61-FB180271AC3E}" srcOrd="0" destOrd="0" presId="urn:microsoft.com/office/officeart/2005/8/layout/hierarchy1"/>
    <dgm:cxn modelId="{0218A836-4240-468D-A28E-ABF60B3B681B}" type="presParOf" srcId="{399370C0-B945-4D5B-93E6-69786F454495}" destId="{888BB8E4-D168-4228-8435-3C20AEB9BB88}" srcOrd="1" destOrd="0" presId="urn:microsoft.com/office/officeart/2005/8/layout/hierarchy1"/>
    <dgm:cxn modelId="{945FE2F8-1837-4EC0-8654-D840541A7CC8}" type="presParOf" srcId="{A1978885-2B8C-4A6F-9C5F-9B87E6CB9474}" destId="{CFE489BA-A886-40BC-8ECF-692914017144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5BE15E-56E8-4544-9583-27E0DE55032F}">
      <dsp:nvSpPr>
        <dsp:cNvPr id="0" name=""/>
        <dsp:cNvSpPr/>
      </dsp:nvSpPr>
      <dsp:spPr>
        <a:xfrm>
          <a:off x="3834" y="1200895"/>
          <a:ext cx="1868680" cy="118661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747519-7179-42DE-92BC-17032D3B8962}">
      <dsp:nvSpPr>
        <dsp:cNvPr id="0" name=""/>
        <dsp:cNvSpPr/>
      </dsp:nvSpPr>
      <dsp:spPr>
        <a:xfrm>
          <a:off x="211465" y="1398144"/>
          <a:ext cx="1868680" cy="118661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000" b="0" i="0" kern="1200"/>
            <a:t>데이터 처리에 사용되는 컴퓨터 하드웨어인 </a:t>
          </a:r>
          <a:r>
            <a:rPr lang="ko-KR" sz="1000" b="1" i="0" kern="1200"/>
            <a:t>중앙 처리 장치</a:t>
          </a:r>
          <a:r>
            <a:rPr lang="en-US" sz="1000" b="1" i="0" kern="1200"/>
            <a:t>(CPU)</a:t>
          </a:r>
          <a:r>
            <a:rPr lang="ko-KR" sz="1000" b="1" i="0" kern="1200"/>
            <a:t>와 그래픽 처리 장치</a:t>
          </a:r>
          <a:r>
            <a:rPr lang="en-US" sz="1000" b="1" i="0" kern="1200"/>
            <a:t>(GPU)</a:t>
          </a:r>
          <a:endParaRPr lang="en-US" sz="1000" kern="1200"/>
        </a:p>
      </dsp:txBody>
      <dsp:txXfrm>
        <a:off x="246220" y="1432899"/>
        <a:ext cx="1799170" cy="1117101"/>
      </dsp:txXfrm>
    </dsp:sp>
    <dsp:sp modelId="{B7A1DDAE-5A60-489E-951F-B9860BD17B17}">
      <dsp:nvSpPr>
        <dsp:cNvPr id="0" name=""/>
        <dsp:cNvSpPr/>
      </dsp:nvSpPr>
      <dsp:spPr>
        <a:xfrm>
          <a:off x="2287777" y="1200895"/>
          <a:ext cx="1868680" cy="118661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D617EB-11ED-48F9-B615-62DE3F56793D}">
      <dsp:nvSpPr>
        <dsp:cNvPr id="0" name=""/>
        <dsp:cNvSpPr/>
      </dsp:nvSpPr>
      <dsp:spPr>
        <a:xfrm>
          <a:off x="2495408" y="1398144"/>
          <a:ext cx="1868680" cy="118661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i="0" kern="1200"/>
            <a:t>CPU</a:t>
          </a:r>
          <a:r>
            <a:rPr lang="ko-KR" sz="1000" b="0" i="0" kern="1200"/>
            <a:t>는 애플리케이션 실행</a:t>
          </a:r>
          <a:r>
            <a:rPr lang="en-US" sz="1000" b="0" i="0" kern="1200"/>
            <a:t>, </a:t>
          </a:r>
          <a:r>
            <a:rPr lang="ko-KR" sz="1000" b="0" i="0" kern="1200"/>
            <a:t>파일 관리</a:t>
          </a:r>
          <a:r>
            <a:rPr lang="en-US" sz="1000" b="0" i="0" kern="1200"/>
            <a:t>, </a:t>
          </a:r>
          <a:r>
            <a:rPr lang="ko-KR" sz="1000" b="0" i="0" kern="1200"/>
            <a:t>입력</a:t>
          </a:r>
          <a:r>
            <a:rPr lang="en-US" sz="1000" b="0" i="0" kern="1200"/>
            <a:t>/</a:t>
          </a:r>
          <a:r>
            <a:rPr lang="ko-KR" sz="1000" b="0" i="0" kern="1200"/>
            <a:t>출력 작업 처리를 비롯한 다양한 작업을 처리하도록 설계</a:t>
          </a:r>
          <a:r>
            <a:rPr lang="en-US" sz="1000" b="0" i="0" kern="1200"/>
            <a:t> </a:t>
          </a:r>
          <a:endParaRPr lang="en-US" sz="1000" kern="1200"/>
        </a:p>
      </dsp:txBody>
      <dsp:txXfrm>
        <a:off x="2530163" y="1432899"/>
        <a:ext cx="1799170" cy="1117101"/>
      </dsp:txXfrm>
    </dsp:sp>
    <dsp:sp modelId="{8AD4F0D0-07F7-46D7-AB89-F7A27926ACD7}">
      <dsp:nvSpPr>
        <dsp:cNvPr id="0" name=""/>
        <dsp:cNvSpPr/>
      </dsp:nvSpPr>
      <dsp:spPr>
        <a:xfrm>
          <a:off x="4571719" y="1200895"/>
          <a:ext cx="1868680" cy="118661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343A14-E6AB-44AE-9D8F-44A34CD1D5CB}">
      <dsp:nvSpPr>
        <dsp:cNvPr id="0" name=""/>
        <dsp:cNvSpPr/>
      </dsp:nvSpPr>
      <dsp:spPr>
        <a:xfrm>
          <a:off x="4779350" y="1398144"/>
          <a:ext cx="1868680" cy="118661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i="0" kern="1200"/>
            <a:t>GPU</a:t>
          </a:r>
          <a:r>
            <a:rPr lang="ko-KR" sz="1000" b="0" i="0" kern="1200"/>
            <a:t>는 그래픽 및 비디오 처리와 관련된 복잡한 계산 및 렌더링 작업을 처리하도록 설계된 특수 프로세서</a:t>
          </a:r>
          <a:endParaRPr lang="en-US" sz="1000" kern="1200"/>
        </a:p>
      </dsp:txBody>
      <dsp:txXfrm>
        <a:off x="4814105" y="1432899"/>
        <a:ext cx="1799170" cy="1117101"/>
      </dsp:txXfrm>
    </dsp:sp>
    <dsp:sp modelId="{ABC958B3-2423-4C64-A526-216BA92A5189}">
      <dsp:nvSpPr>
        <dsp:cNvPr id="0" name=""/>
        <dsp:cNvSpPr/>
      </dsp:nvSpPr>
      <dsp:spPr>
        <a:xfrm>
          <a:off x="6855661" y="1200895"/>
          <a:ext cx="1868680" cy="118661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13EE2B-D9C5-44FB-9FD4-E5D7F94B017F}">
      <dsp:nvSpPr>
        <dsp:cNvPr id="0" name=""/>
        <dsp:cNvSpPr/>
      </dsp:nvSpPr>
      <dsp:spPr>
        <a:xfrm>
          <a:off x="7063292" y="1398144"/>
          <a:ext cx="1868680" cy="118661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i="0" kern="1200"/>
            <a:t>CPU</a:t>
          </a:r>
          <a:r>
            <a:rPr lang="ko-KR" sz="1000" b="0" i="0" kern="1200"/>
            <a:t>는 실시간 응답이 필요하고 단일 작업의 속도에 대한 요구 사항이 높기 때문에 단일 작업의 속도를 보장하기 위해 다층 캐시 방식을 사용</a:t>
          </a:r>
          <a:endParaRPr lang="en-US" sz="1000" kern="1200"/>
        </a:p>
      </dsp:txBody>
      <dsp:txXfrm>
        <a:off x="7098047" y="1432899"/>
        <a:ext cx="1799170" cy="1117101"/>
      </dsp:txXfrm>
    </dsp:sp>
    <dsp:sp modelId="{1A3E01A1-5D50-497C-8D61-FB180271AC3E}">
      <dsp:nvSpPr>
        <dsp:cNvPr id="0" name=""/>
        <dsp:cNvSpPr/>
      </dsp:nvSpPr>
      <dsp:spPr>
        <a:xfrm>
          <a:off x="9139603" y="1200895"/>
          <a:ext cx="1868680" cy="118661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8BB8E4-D168-4228-8435-3C20AEB9BB88}">
      <dsp:nvSpPr>
        <dsp:cNvPr id="0" name=""/>
        <dsp:cNvSpPr/>
      </dsp:nvSpPr>
      <dsp:spPr>
        <a:xfrm>
          <a:off x="9347235" y="1398144"/>
          <a:ext cx="1868680" cy="118661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i="0" kern="1200"/>
            <a:t>GPU</a:t>
          </a:r>
          <a:r>
            <a:rPr lang="ko-KR" sz="1000" b="0" i="0" kern="1200"/>
            <a:t>는 모든 작업을 정렬한 다음 일괄 처리하므로 캐시에 대한 요구 사항이 상대적으로 낮음</a:t>
          </a:r>
          <a:endParaRPr lang="en-US" sz="1000" kern="1200"/>
        </a:p>
      </dsp:txBody>
      <dsp:txXfrm>
        <a:off x="9381990" y="1432899"/>
        <a:ext cx="1799170" cy="111710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21AE80-EA21-CA54-C218-C22059E988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A6DBEBE-46D4-1086-EBFA-A57AB91E65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C1E0418-2A6F-133C-5EDA-A83E2CD49D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7A284-6C4F-45DC-880E-DDADB74E49E5}" type="datetimeFigureOut">
              <a:rPr lang="ko-KR" altLang="en-US" smtClean="0"/>
              <a:t>2024-10-04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14181C0-48B5-0B79-6454-506D8A88FB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35A10AC-B35A-9071-8A63-6344503930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3759CB-4766-4E64-A213-C1E7274278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84867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C6FBCB-57D2-1987-A497-2839E3E50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B52193C-6AD1-21E1-7A3E-A8CCC05CA9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AB3E8F7-AEE1-1222-98BB-F5D2BEC665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7A284-6C4F-45DC-880E-DDADB74E49E5}" type="datetimeFigureOut">
              <a:rPr lang="ko-KR" altLang="en-US" smtClean="0"/>
              <a:t>2024-10-04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9D635C1-E74B-F796-5EE3-18FD5F33B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5C2D1CA-56C5-4DCA-EAC4-6436F9ADE1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3759CB-4766-4E64-A213-C1E7274278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35335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0C59723-EFB1-A6BE-CF4C-D203CEFBE1E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E55E625-A7A3-DCCD-2133-64620A3320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4E9B6BB-39E9-08EE-0427-BE59DDA1CA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7A284-6C4F-45DC-880E-DDADB74E49E5}" type="datetimeFigureOut">
              <a:rPr lang="ko-KR" altLang="en-US" smtClean="0"/>
              <a:t>2024-10-04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516BE99-DE89-942A-D9A5-9103A71991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EAB2871-DC54-6B0A-6724-93ADE976D9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3759CB-4766-4E64-A213-C1E7274278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22066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3F3F12-508A-F477-DE3A-90AEA951C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6CCA72F-B409-4604-67B5-356F805810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F96772F-9435-378D-3CE5-02BF099522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7A284-6C4F-45DC-880E-DDADB74E49E5}" type="datetimeFigureOut">
              <a:rPr lang="ko-KR" altLang="en-US" smtClean="0"/>
              <a:t>2024-10-04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9CB3401-B363-2ECD-2F36-D7280A1A2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1CB8C71-FE6A-17E5-8FDA-33374E214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3759CB-4766-4E64-A213-C1E7274278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58572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762A09-13FC-9162-5919-BED7E0F0B4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BDF2D6F-0E50-FF65-923C-3A26481C2A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97C436F-3151-6DE0-EF71-94D08E20B6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7A284-6C4F-45DC-880E-DDADB74E49E5}" type="datetimeFigureOut">
              <a:rPr lang="ko-KR" altLang="en-US" smtClean="0"/>
              <a:t>2024-10-04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BFB8348-B3DB-ED35-7CB3-B73A50373B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B4F7FAD-99BF-F5B1-8729-A48E75F13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3759CB-4766-4E64-A213-C1E7274278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08384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BE3364-0DBD-04D2-CB61-33111FEF7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FE35671-ACCC-D7EC-57FB-EE7B73B8AA1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B7A5B85-1478-114C-D833-8D514560F0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B90174C-5551-3614-E1E1-C470BFD153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7A284-6C4F-45DC-880E-DDADB74E49E5}" type="datetimeFigureOut">
              <a:rPr lang="ko-KR" altLang="en-US" smtClean="0"/>
              <a:t>2024-10-04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B38384D-CB68-76E9-44E6-EA09A4E16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896E14D-2F48-DE6B-6047-E3BD6DA4A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3759CB-4766-4E64-A213-C1E7274278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58523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260E88-E1E3-6CEF-3E5D-83B2D7892A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C26C42B-08FE-D295-F92E-6FD5B500A8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9E4F6DC-65C4-8752-0C4B-32299B3F24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F957D2A-2825-3885-B3C5-1BF789438D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2FAFB41-356E-71CC-2D34-92EB9192801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14C25D6-74D7-22A7-2BB5-8BD46B31A5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7A284-6C4F-45DC-880E-DDADB74E49E5}" type="datetimeFigureOut">
              <a:rPr lang="ko-KR" altLang="en-US" smtClean="0"/>
              <a:t>2024-10-04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A500898-97D8-A5B8-DADF-E5C4902887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424F613-DBB2-5291-7E1A-1FA2DA9DA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3759CB-4766-4E64-A213-C1E7274278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49922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7AFA28-E117-C2AC-244B-19933DFEF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CDD9CAF-B022-EF1D-64FC-F5D7AA937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7A284-6C4F-45DC-880E-DDADB74E49E5}" type="datetimeFigureOut">
              <a:rPr lang="ko-KR" altLang="en-US" smtClean="0"/>
              <a:t>2024-10-04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4E1B54A-9F54-A646-C779-A6B4D7D2D2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94A43B2-397F-F82E-CE93-F5670B4DA2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3759CB-4766-4E64-A213-C1E7274278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76345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C0E72A5-4D0D-B7DD-7F79-80A2C96E2F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7A284-6C4F-45DC-880E-DDADB74E49E5}" type="datetimeFigureOut">
              <a:rPr lang="ko-KR" altLang="en-US" smtClean="0"/>
              <a:t>2024-10-04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9C9EF2C-D526-77F8-559A-31E6701318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BEC4100-29EC-1D57-B87A-F54313FFD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3759CB-4766-4E64-A213-C1E7274278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64068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40EEDA-C4F6-F228-2EFF-FAFF3E7C90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28837E9-A4F5-5FC6-E553-1A1133E5C6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1975C53-A8D5-C262-510E-1ED67DFCBE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AE821AF-5BE5-6B2D-5326-D965B1ADDE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7A284-6C4F-45DC-880E-DDADB74E49E5}" type="datetimeFigureOut">
              <a:rPr lang="ko-KR" altLang="en-US" smtClean="0"/>
              <a:t>2024-10-04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599C11A-B8C8-65AF-6B79-C654A5A913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0432EC7-6464-4CA5-5233-4D79B6EAB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3759CB-4766-4E64-A213-C1E7274278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13128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BC9B04-A9FF-64A9-20C8-D7BDAD41B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65BAFE4-63E6-7E65-703D-6279D42C261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4E23ABB-40D0-F96B-D9A6-7EB6905DCF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3102895-F8B0-E6D9-D5E0-3BF08F1EB9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7A284-6C4F-45DC-880E-DDADB74E49E5}" type="datetimeFigureOut">
              <a:rPr lang="ko-KR" altLang="en-US" smtClean="0"/>
              <a:t>2024-10-04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F34468D-A96C-7EA7-A455-69EBC78A68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3AF8FE3-01CE-60EE-636C-A58E03DB93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3759CB-4766-4E64-A213-C1E7274278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34354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D2D29DC-3F76-72EC-03EE-AE0B3727E3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1621011-704B-3FF1-3F22-F627D7E252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3450778-4CDD-DA55-F95F-93827D6B5A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B7A284-6C4F-45DC-880E-DDADB74E49E5}" type="datetimeFigureOut">
              <a:rPr lang="ko-KR" altLang="en-US" smtClean="0"/>
              <a:t>2024-10-04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260DF10-4604-4F00-B5A5-9420DE153A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E0679D8-467B-2213-408C-BDED2BD0E8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3759CB-4766-4E64-A213-C1E7274278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78440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ko.wikipedia.org/wiki/%EC%9D%B8%EA%B3%B5%EC%A7%80%EB%8A%A5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sv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12" Type="http://schemas.openxmlformats.org/officeDocument/2006/relationships/image" Target="../media/image51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sv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0" Type="http://schemas.openxmlformats.org/officeDocument/2006/relationships/image" Target="../media/image49.svg"/><Relationship Id="rId4" Type="http://schemas.openxmlformats.org/officeDocument/2006/relationships/image" Target="../media/image43.svg"/><Relationship Id="rId9" Type="http://schemas.openxmlformats.org/officeDocument/2006/relationships/image" Target="../media/image4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svg"/><Relationship Id="rId13" Type="http://schemas.openxmlformats.org/officeDocument/2006/relationships/image" Target="../media/image5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12" Type="http://schemas.openxmlformats.org/officeDocument/2006/relationships/image" Target="../media/image51.svg"/><Relationship Id="rId2" Type="http://schemas.openxmlformats.org/officeDocument/2006/relationships/image" Target="../media/image56.png"/><Relationship Id="rId16" Type="http://schemas.openxmlformats.org/officeDocument/2006/relationships/image" Target="../media/image60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sv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5" Type="http://schemas.openxmlformats.org/officeDocument/2006/relationships/image" Target="../media/image59.png"/><Relationship Id="rId10" Type="http://schemas.openxmlformats.org/officeDocument/2006/relationships/image" Target="../media/image49.svg"/><Relationship Id="rId4" Type="http://schemas.openxmlformats.org/officeDocument/2006/relationships/image" Target="../media/image43.svg"/><Relationship Id="rId9" Type="http://schemas.openxmlformats.org/officeDocument/2006/relationships/image" Target="../media/image48.png"/><Relationship Id="rId14" Type="http://schemas.openxmlformats.org/officeDocument/2006/relationships/image" Target="../media/image58.sv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svg"/><Relationship Id="rId3" Type="http://schemas.openxmlformats.org/officeDocument/2006/relationships/image" Target="../media/image42.png"/><Relationship Id="rId7" Type="http://schemas.openxmlformats.org/officeDocument/2006/relationships/image" Target="../media/image50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svg"/><Relationship Id="rId5" Type="http://schemas.openxmlformats.org/officeDocument/2006/relationships/image" Target="../media/image48.png"/><Relationship Id="rId4" Type="http://schemas.openxmlformats.org/officeDocument/2006/relationships/image" Target="../media/image43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svg"/><Relationship Id="rId3" Type="http://schemas.openxmlformats.org/officeDocument/2006/relationships/image" Target="../media/image42.png"/><Relationship Id="rId7" Type="http://schemas.openxmlformats.org/officeDocument/2006/relationships/image" Target="../media/image48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svg"/><Relationship Id="rId5" Type="http://schemas.openxmlformats.org/officeDocument/2006/relationships/image" Target="../media/image50.png"/><Relationship Id="rId4" Type="http://schemas.openxmlformats.org/officeDocument/2006/relationships/image" Target="../media/image43.sv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sv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svg"/><Relationship Id="rId13" Type="http://schemas.openxmlformats.org/officeDocument/2006/relationships/image" Target="../media/image57.png"/><Relationship Id="rId3" Type="http://schemas.openxmlformats.org/officeDocument/2006/relationships/image" Target="../media/image42.png"/><Relationship Id="rId7" Type="http://schemas.openxmlformats.org/officeDocument/2006/relationships/image" Target="../media/image48.png"/><Relationship Id="rId12" Type="http://schemas.openxmlformats.org/officeDocument/2006/relationships/image" Target="../media/image47.sv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svg"/><Relationship Id="rId11" Type="http://schemas.openxmlformats.org/officeDocument/2006/relationships/image" Target="../media/image46.png"/><Relationship Id="rId5" Type="http://schemas.openxmlformats.org/officeDocument/2006/relationships/image" Target="../media/image50.png"/><Relationship Id="rId10" Type="http://schemas.openxmlformats.org/officeDocument/2006/relationships/image" Target="../media/image45.svg"/><Relationship Id="rId4" Type="http://schemas.openxmlformats.org/officeDocument/2006/relationships/image" Target="../media/image43.svg"/><Relationship Id="rId9" Type="http://schemas.openxmlformats.org/officeDocument/2006/relationships/image" Target="../media/image44.png"/><Relationship Id="rId14" Type="http://schemas.openxmlformats.org/officeDocument/2006/relationships/image" Target="../media/image58.sv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svg"/><Relationship Id="rId3" Type="http://schemas.openxmlformats.org/officeDocument/2006/relationships/image" Target="../media/image42.png"/><Relationship Id="rId7" Type="http://schemas.openxmlformats.org/officeDocument/2006/relationships/image" Target="../media/image48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svg"/><Relationship Id="rId5" Type="http://schemas.openxmlformats.org/officeDocument/2006/relationships/image" Target="../media/image50.png"/><Relationship Id="rId4" Type="http://schemas.openxmlformats.org/officeDocument/2006/relationships/image" Target="../media/image43.sv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svg"/><Relationship Id="rId3" Type="http://schemas.openxmlformats.org/officeDocument/2006/relationships/image" Target="../media/image42.png"/><Relationship Id="rId7" Type="http://schemas.openxmlformats.org/officeDocument/2006/relationships/image" Target="../media/image48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svg"/><Relationship Id="rId5" Type="http://schemas.openxmlformats.org/officeDocument/2006/relationships/image" Target="../media/image50.png"/><Relationship Id="rId10" Type="http://schemas.openxmlformats.org/officeDocument/2006/relationships/image" Target="../media/image47.svg"/><Relationship Id="rId4" Type="http://schemas.openxmlformats.org/officeDocument/2006/relationships/image" Target="../media/image43.svg"/><Relationship Id="rId9" Type="http://schemas.openxmlformats.org/officeDocument/2006/relationships/image" Target="../media/image4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svg"/><Relationship Id="rId3" Type="http://schemas.openxmlformats.org/officeDocument/2006/relationships/image" Target="../media/image42.png"/><Relationship Id="rId7" Type="http://schemas.openxmlformats.org/officeDocument/2006/relationships/image" Target="../media/image48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svg"/><Relationship Id="rId5" Type="http://schemas.openxmlformats.org/officeDocument/2006/relationships/image" Target="../media/image50.png"/><Relationship Id="rId4" Type="http://schemas.openxmlformats.org/officeDocument/2006/relationships/image" Target="../media/image43.sv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sv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그래픽, 폰트, 원, 그래픽 디자인이(가) 표시된 사진&#10;&#10;자동 생성된 설명">
            <a:extLst>
              <a:ext uri="{FF2B5EF4-FFF2-40B4-BE49-F238E27FC236}">
                <a16:creationId xmlns:a16="http://schemas.microsoft.com/office/drawing/2014/main" id="{3ABBEC90-F6DD-16FA-582F-01181AA406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4913" y="4241302"/>
            <a:ext cx="4447041" cy="2033020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E28339F1-3E78-858C-5BE0-ED44C8C5F833}"/>
              </a:ext>
            </a:extLst>
          </p:cNvPr>
          <p:cNvGrpSpPr/>
          <p:nvPr/>
        </p:nvGrpSpPr>
        <p:grpSpPr>
          <a:xfrm>
            <a:off x="910046" y="1330221"/>
            <a:ext cx="10371908" cy="1663337"/>
            <a:chOff x="910046" y="1260549"/>
            <a:chExt cx="10371908" cy="1663337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EC1C9BA9-4F87-F7B1-A82E-943B4B5B2759}"/>
                </a:ext>
              </a:extLst>
            </p:cNvPr>
            <p:cNvSpPr/>
            <p:nvPr/>
          </p:nvSpPr>
          <p:spPr>
            <a:xfrm>
              <a:off x="910046" y="1260549"/>
              <a:ext cx="10371908" cy="1663337"/>
            </a:xfrm>
            <a:prstGeom prst="rect">
              <a:avLst/>
            </a:prstGeom>
            <a:noFill/>
            <a:ln w="57150"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000" b="1">
                  <a:solidFill>
                    <a:schemeClr val="accent2"/>
                  </a:solidFill>
                </a:rPr>
                <a:t>Orange3</a:t>
              </a:r>
              <a:r>
                <a:rPr lang="ko-KR" altLang="en-US" sz="3000">
                  <a:solidFill>
                    <a:schemeClr val="tx1"/>
                  </a:solidFill>
                </a:rPr>
                <a:t>를 활용한 데이터 분석 머신러닝</a:t>
              </a:r>
              <a:r>
                <a:rPr lang="en-US" altLang="ko-KR"/>
                <a:t>o</a:t>
              </a:r>
              <a:endParaRPr lang="ko-KR" altLang="en-US"/>
            </a:p>
          </p:txBody>
        </p:sp>
        <p:pic>
          <p:nvPicPr>
            <p:cNvPr id="8" name="그림 7" descr="클립아트, 스마일리, 이모티콘, 만화 영화이(가) 표시된 사진&#10;&#10;자동 생성된 설명">
              <a:extLst>
                <a:ext uri="{FF2B5EF4-FFF2-40B4-BE49-F238E27FC236}">
                  <a16:creationId xmlns:a16="http://schemas.microsoft.com/office/drawing/2014/main" id="{BDDA65CF-A0F4-F7E8-2B3B-3FAE2E3FE0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19687" y="1626539"/>
              <a:ext cx="931355" cy="93135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25625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70F19EA7-2C76-51F5-CFA1-2C1FFAB80FEC}"/>
              </a:ext>
            </a:extLst>
          </p:cNvPr>
          <p:cNvCxnSpPr>
            <a:cxnSpLocks/>
          </p:cNvCxnSpPr>
          <p:nvPr/>
        </p:nvCxnSpPr>
        <p:spPr>
          <a:xfrm>
            <a:off x="391885" y="923102"/>
            <a:ext cx="11390811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4C792DF-578B-F96E-7FC6-520C6FCF2F9F}"/>
              </a:ext>
            </a:extLst>
          </p:cNvPr>
          <p:cNvSpPr txBox="1"/>
          <p:nvPr/>
        </p:nvSpPr>
        <p:spPr>
          <a:xfrm>
            <a:off x="452846" y="1280475"/>
            <a:ext cx="10990528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2000" b="1" i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알고리즘</a:t>
            </a:r>
            <a:r>
              <a:rPr lang="en-US" altLang="ko-KR" sz="2000" b="1" i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(algorithm)</a:t>
            </a:r>
            <a:r>
              <a:rPr lang="ko-KR" altLang="en-US" sz="2000" b="0" i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은 </a:t>
            </a:r>
            <a:r>
              <a:rPr lang="ko-KR" altLang="en-US" sz="2000">
                <a:latin typeface="Arial" panose="020B0604020202020204" pitchFamily="34" charset="0"/>
              </a:rPr>
              <a:t>수학</a:t>
            </a:r>
            <a:r>
              <a:rPr lang="ko-KR" altLang="en-US" sz="2000" b="0" i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과 </a:t>
            </a:r>
            <a:r>
              <a:rPr lang="ko-KR" altLang="en-US" sz="2000">
                <a:latin typeface="Arial" panose="020B0604020202020204" pitchFamily="34" charset="0"/>
              </a:rPr>
              <a:t>컴퓨터과학</a:t>
            </a:r>
            <a:r>
              <a:rPr lang="ko-KR" altLang="en-US" sz="2000" b="0" i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에서 사용되는</a:t>
            </a:r>
            <a:r>
              <a:rPr lang="en-US" altLang="ko-KR" sz="2000" b="0" i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ko-KR" altLang="en-US" sz="2000">
                <a:latin typeface="Arial" panose="020B0604020202020204" pitchFamily="34" charset="0"/>
              </a:rPr>
              <a:t>문제</a:t>
            </a:r>
            <a:r>
              <a:rPr lang="ko-KR" altLang="en-US" sz="2000" b="0" i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해결 방법을 정의한 </a:t>
            </a:r>
            <a:r>
              <a:rPr lang="en-US" altLang="ko-KR" sz="2000" b="0" i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'</a:t>
            </a:r>
            <a:r>
              <a:rPr lang="ko-KR" altLang="en-US" sz="2000" b="0" i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일련의 단계적 절차</a:t>
            </a:r>
            <a:r>
              <a:rPr lang="en-US" altLang="ko-KR" sz="2000" b="0" i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'</a:t>
            </a:r>
            <a:r>
              <a:rPr lang="ko-KR" altLang="en-US" sz="2000" b="0" i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이자 어떠한 문제를 해결하기 위한 </a:t>
            </a:r>
            <a:r>
              <a:rPr lang="en-US" altLang="ko-KR" sz="2000" b="0" i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'</a:t>
            </a:r>
            <a:r>
              <a:rPr lang="ko-KR" altLang="en-US" sz="2000" b="0" i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동작들의 모임</a:t>
            </a:r>
            <a:r>
              <a:rPr lang="en-US" altLang="ko-KR" sz="2000" b="0" i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’ </a:t>
            </a:r>
            <a:r>
              <a:rPr lang="ko-KR" altLang="en-US" sz="2000">
                <a:solidFill>
                  <a:srgbClr val="202122"/>
                </a:solidFill>
                <a:latin typeface="Arial" panose="020B0604020202020204" pitchFamily="34" charset="0"/>
              </a:rPr>
              <a:t>으로 </a:t>
            </a:r>
            <a:r>
              <a:rPr lang="ko-KR" altLang="en-US" sz="2000">
                <a:latin typeface="Arial" panose="020B0604020202020204" pitchFamily="34" charset="0"/>
              </a:rPr>
              <a:t>계산</a:t>
            </a:r>
            <a:r>
              <a:rPr lang="ko-KR" altLang="en-US" sz="2000" b="0" i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을 실행하기 위한 단계적 </a:t>
            </a:r>
            <a:r>
              <a:rPr lang="ko-KR" altLang="en-US" sz="2000" i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규칙과 절차를 </a:t>
            </a:r>
            <a:r>
              <a:rPr lang="ko-KR" altLang="en-US" sz="2000" b="0" i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의미 </a:t>
            </a:r>
            <a:endParaRPr lang="en-US" altLang="ko-KR" sz="2000" b="0" i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marL="342900" indent="-342900"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ko-KR" sz="200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pPr marL="342900" indent="-342900"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2000" b="0" i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즉</a:t>
            </a:r>
            <a:r>
              <a:rPr lang="en-US" altLang="ko-KR" sz="2000" b="0" i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2000" b="0" i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문제 풀이에 필요한 계산 절차 또는 처리 과정의 순서를 뜻하며</a:t>
            </a:r>
            <a:r>
              <a:rPr lang="en-US" altLang="ko-KR" sz="2000" b="0" i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 </a:t>
            </a:r>
            <a:r>
              <a:rPr lang="ko-KR" altLang="en-US" sz="2000">
                <a:latin typeface="Arial" panose="020B0604020202020204" pitchFamily="34" charset="0"/>
              </a:rPr>
              <a:t>프로그램명령어</a:t>
            </a:r>
            <a:r>
              <a:rPr lang="ko-KR" altLang="en-US" sz="2000" b="0" i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의 집합을 의미하기도 함</a:t>
            </a:r>
            <a:r>
              <a:rPr lang="en-US" altLang="ko-KR" sz="2000" b="0" i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(Wikipedia </a:t>
            </a:r>
            <a:r>
              <a:rPr lang="ko-KR" altLang="en-US" sz="2000" b="0" i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제공</a:t>
            </a:r>
            <a:r>
              <a:rPr lang="en-US" altLang="ko-KR" sz="2000" b="0" i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).</a:t>
            </a:r>
            <a:endParaRPr lang="en-US" altLang="ko-KR" sz="2000" b="0" i="0">
              <a:solidFill>
                <a:srgbClr val="000000"/>
              </a:solidFill>
              <a:effectLst/>
              <a:ea typeface="Malgun Gothic" panose="020B0503020000020004" pitchFamily="50" charset="-127"/>
            </a:endParaRPr>
          </a:p>
          <a:p>
            <a:pPr marL="342900" indent="-342900"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ko-KR" sz="2000" b="0" i="0">
              <a:solidFill>
                <a:srgbClr val="000000"/>
              </a:solidFill>
              <a:effectLst/>
              <a:ea typeface="Malgun Gothic" panose="020B0503020000020004" pitchFamily="50" charset="-127"/>
            </a:endParaRPr>
          </a:p>
          <a:p>
            <a:pPr marL="342900" indent="-342900"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ko-KR" sz="2000" b="0" i="0">
                <a:solidFill>
                  <a:srgbClr val="000000"/>
                </a:solidFill>
                <a:effectLst/>
                <a:ea typeface="Malgun Gothic" panose="020B0503020000020004" pitchFamily="50" charset="-127"/>
              </a:rPr>
              <a:t>이전부터</a:t>
            </a:r>
            <a:r>
              <a:rPr lang="en-US" altLang="ko-KR" sz="2000" b="0" i="0">
                <a:solidFill>
                  <a:srgbClr val="000000"/>
                </a:solidFill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 sz="2000" b="0" i="0">
                <a:solidFill>
                  <a:srgbClr val="000000"/>
                </a:solidFill>
                <a:effectLst/>
                <a:ea typeface="Malgun Gothic" panose="020B0503020000020004" pitchFamily="50" charset="-127"/>
              </a:rPr>
              <a:t>다양한</a:t>
            </a:r>
            <a:r>
              <a:rPr lang="en-US" altLang="ko-KR" sz="2000" b="0" i="0">
                <a:solidFill>
                  <a:srgbClr val="000000"/>
                </a:solidFill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 sz="2000" b="0" i="0">
                <a:solidFill>
                  <a:srgbClr val="000000"/>
                </a:solidFill>
                <a:effectLst/>
                <a:ea typeface="Malgun Gothic" panose="020B0503020000020004" pitchFamily="50" charset="-127"/>
              </a:rPr>
              <a:t>알고리즘이</a:t>
            </a:r>
            <a:r>
              <a:rPr lang="en-US" altLang="ko-KR" sz="2000" b="0" i="0">
                <a:solidFill>
                  <a:srgbClr val="000000"/>
                </a:solidFill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 sz="2000" b="0" i="0">
                <a:solidFill>
                  <a:srgbClr val="000000"/>
                </a:solidFill>
                <a:effectLst/>
                <a:ea typeface="Malgun Gothic" panose="020B0503020000020004" pitchFamily="50" charset="-127"/>
              </a:rPr>
              <a:t>발전되어</a:t>
            </a:r>
            <a:r>
              <a:rPr lang="en-US" altLang="ko-KR" sz="2000" b="0" i="0">
                <a:solidFill>
                  <a:srgbClr val="000000"/>
                </a:solidFill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 sz="2000" b="0" i="0">
                <a:solidFill>
                  <a:srgbClr val="000000"/>
                </a:solidFill>
                <a:effectLst/>
                <a:ea typeface="Malgun Gothic" panose="020B0503020000020004" pitchFamily="50" charset="-127"/>
              </a:rPr>
              <a:t>왔지만</a:t>
            </a:r>
            <a:r>
              <a:rPr lang="en-US" altLang="ko-KR" sz="2000" b="0" i="0">
                <a:solidFill>
                  <a:srgbClr val="000000"/>
                </a:solidFill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 sz="2000" b="0" i="0">
                <a:solidFill>
                  <a:srgbClr val="000000"/>
                </a:solidFill>
                <a:effectLst/>
                <a:ea typeface="Malgun Gothic" panose="020B0503020000020004" pitchFamily="50" charset="-127"/>
              </a:rPr>
              <a:t>최근</a:t>
            </a:r>
            <a:r>
              <a:rPr lang="en-US" altLang="ko-KR" sz="2000" b="0" i="0">
                <a:solidFill>
                  <a:srgbClr val="000000"/>
                </a:solidFill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 sz="2000" b="0" i="0">
                <a:solidFill>
                  <a:srgbClr val="000000"/>
                </a:solidFill>
                <a:effectLst/>
                <a:ea typeface="Malgun Gothic" panose="020B0503020000020004" pitchFamily="50" charset="-127"/>
              </a:rPr>
              <a:t>몇년간</a:t>
            </a:r>
            <a:r>
              <a:rPr lang="en-US" altLang="ko-KR" sz="2000" b="0" i="0">
                <a:solidFill>
                  <a:srgbClr val="000000"/>
                </a:solidFill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 sz="2000" b="0" i="0">
                <a:solidFill>
                  <a:srgbClr val="000000"/>
                </a:solidFill>
                <a:effectLst/>
                <a:ea typeface="Malgun Gothic" panose="020B0503020000020004" pitchFamily="50" charset="-127"/>
              </a:rPr>
              <a:t>향상된</a:t>
            </a:r>
            <a:r>
              <a:rPr lang="en-US" altLang="ko-KR" sz="2000" b="0" i="0">
                <a:solidFill>
                  <a:srgbClr val="000000"/>
                </a:solidFill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 sz="2000" b="0" i="0">
                <a:solidFill>
                  <a:srgbClr val="000000"/>
                </a:solidFill>
                <a:effectLst/>
                <a:ea typeface="Malgun Gothic" panose="020B0503020000020004" pitchFamily="50" charset="-127"/>
              </a:rPr>
              <a:t>모델은</a:t>
            </a:r>
            <a:r>
              <a:rPr lang="en-US" altLang="ko-KR" sz="2000" b="0" i="0">
                <a:solidFill>
                  <a:srgbClr val="000000"/>
                </a:solidFill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 sz="2000" b="0" i="0">
                <a:solidFill>
                  <a:srgbClr val="000000"/>
                </a:solidFill>
                <a:effectLst/>
                <a:ea typeface="Malgun Gothic" panose="020B0503020000020004" pitchFamily="50" charset="-127"/>
              </a:rPr>
              <a:t>지금까지</a:t>
            </a:r>
            <a:r>
              <a:rPr lang="en-US" altLang="ko-KR" sz="2000" b="0" i="0">
                <a:solidFill>
                  <a:srgbClr val="000000"/>
                </a:solidFill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 sz="2000" b="0" i="0">
                <a:solidFill>
                  <a:srgbClr val="000000"/>
                </a:solidFill>
                <a:effectLst/>
                <a:ea typeface="Malgun Gothic" panose="020B0503020000020004" pitchFamily="50" charset="-127"/>
              </a:rPr>
              <a:t>할</a:t>
            </a:r>
            <a:r>
              <a:rPr lang="en-US" altLang="ko-KR" sz="2000" b="0" i="0">
                <a:solidFill>
                  <a:srgbClr val="000000"/>
                </a:solidFill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 sz="2000" b="0" i="0">
                <a:solidFill>
                  <a:srgbClr val="000000"/>
                </a:solidFill>
                <a:effectLst/>
                <a:ea typeface="Malgun Gothic" panose="020B0503020000020004" pitchFamily="50" charset="-127"/>
              </a:rPr>
              <a:t>수</a:t>
            </a:r>
            <a:r>
              <a:rPr lang="en-US" altLang="ko-KR" sz="2000" b="0" i="0">
                <a:solidFill>
                  <a:srgbClr val="000000"/>
                </a:solidFill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 sz="2000" b="0" i="0">
                <a:solidFill>
                  <a:srgbClr val="000000"/>
                </a:solidFill>
                <a:effectLst/>
                <a:ea typeface="Malgun Gothic" panose="020B0503020000020004" pitchFamily="50" charset="-127"/>
              </a:rPr>
              <a:t>없었던</a:t>
            </a:r>
            <a:r>
              <a:rPr lang="en-US" altLang="ko-KR" sz="2000" b="0" i="0">
                <a:solidFill>
                  <a:srgbClr val="000000"/>
                </a:solidFill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 sz="2000" b="0" i="0">
                <a:solidFill>
                  <a:srgbClr val="000000"/>
                </a:solidFill>
                <a:effectLst/>
                <a:ea typeface="Malgun Gothic" panose="020B0503020000020004" pitchFamily="50" charset="-127"/>
              </a:rPr>
              <a:t>학습을</a:t>
            </a:r>
            <a:r>
              <a:rPr lang="en-US" altLang="ko-KR" sz="2000" b="0" i="0">
                <a:solidFill>
                  <a:srgbClr val="000000"/>
                </a:solidFill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 sz="2000" b="0" i="0">
                <a:solidFill>
                  <a:srgbClr val="000000"/>
                </a:solidFill>
                <a:effectLst/>
                <a:ea typeface="Malgun Gothic" panose="020B0503020000020004" pitchFamily="50" charset="-127"/>
              </a:rPr>
              <a:t>가능하게</a:t>
            </a:r>
            <a:r>
              <a:rPr lang="en-US" altLang="ko-KR" sz="2000" b="0" i="0">
                <a:solidFill>
                  <a:srgbClr val="000000"/>
                </a:solidFill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 sz="2000" b="0" i="0">
                <a:solidFill>
                  <a:srgbClr val="000000"/>
                </a:solidFill>
                <a:effectLst/>
                <a:ea typeface="Malgun Gothic" panose="020B0503020000020004" pitchFamily="50" charset="-127"/>
              </a:rPr>
              <a:t>함</a:t>
            </a:r>
            <a:r>
              <a:rPr lang="en-US" altLang="ko-KR" sz="2000" b="0" i="0">
                <a:solidFill>
                  <a:srgbClr val="000000"/>
                </a:solidFill>
                <a:effectLst/>
                <a:ea typeface="Malgun Gothic" panose="020B0503020000020004" pitchFamily="50" charset="-127"/>
              </a:rPr>
              <a:t>.</a:t>
            </a:r>
            <a:endParaRPr lang="en-US" altLang="ko-KR" sz="2000">
              <a:solidFill>
                <a:srgbClr val="000000"/>
              </a:solidFill>
              <a:ea typeface="Malgun Gothic" panose="020B0503020000020004" pitchFamily="50" charset="-127"/>
            </a:endParaRPr>
          </a:p>
          <a:p>
            <a:pPr marL="342900" indent="-342900"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ko-KR" sz="2000">
              <a:solidFill>
                <a:srgbClr val="000000"/>
              </a:solidFill>
              <a:effectLst/>
              <a:ea typeface="Malgun Gothic" panose="020B0503020000020004" pitchFamily="50" charset="-127"/>
            </a:endParaRPr>
          </a:p>
          <a:p>
            <a:pPr marL="342900" indent="-342900"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ko-KR" sz="2000">
                <a:effectLst/>
                <a:ea typeface="Malgun Gothic" panose="020B0503020000020004" pitchFamily="50" charset="-127"/>
              </a:rPr>
              <a:t>알고리즘의</a:t>
            </a:r>
            <a:r>
              <a:rPr lang="en-US" altLang="ko-KR" sz="2000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 sz="2000">
                <a:effectLst/>
                <a:ea typeface="Malgun Gothic" panose="020B0503020000020004" pitchFamily="50" charset="-127"/>
              </a:rPr>
              <a:t>발전은</a:t>
            </a:r>
            <a:r>
              <a:rPr lang="en-US" altLang="ko-KR" sz="2000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 sz="2000">
                <a:effectLst/>
                <a:ea typeface="Malgun Gothic" panose="020B0503020000020004" pitchFamily="50" charset="-127"/>
              </a:rPr>
              <a:t>특히</a:t>
            </a:r>
            <a:r>
              <a:rPr lang="en-US" altLang="ko-KR" sz="2000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 sz="2000">
                <a:effectLst/>
                <a:ea typeface="Malgun Gothic" panose="020B0503020000020004" pitchFamily="50" charset="-127"/>
              </a:rPr>
              <a:t>딥러닝</a:t>
            </a:r>
            <a:r>
              <a:rPr lang="en-US" altLang="ko-KR" sz="2000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 sz="2000">
                <a:effectLst/>
                <a:ea typeface="Malgun Gothic" panose="020B0503020000020004" pitchFamily="50" charset="-127"/>
              </a:rPr>
              <a:t>분야에서</a:t>
            </a:r>
            <a:r>
              <a:rPr lang="en-US" altLang="ko-KR" sz="2000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 sz="2000">
                <a:effectLst/>
                <a:ea typeface="Malgun Gothic" panose="020B0503020000020004" pitchFamily="50" charset="-127"/>
              </a:rPr>
              <a:t>획기적임</a:t>
            </a:r>
            <a:r>
              <a:rPr lang="en-US" altLang="ko-KR" sz="2000">
                <a:effectLst/>
                <a:ea typeface="Malgun Gothic" panose="020B0503020000020004" pitchFamily="50" charset="-127"/>
              </a:rPr>
              <a:t>. </a:t>
            </a:r>
            <a:r>
              <a:rPr lang="ko-KR" altLang="ko-KR" sz="2000">
                <a:effectLst/>
                <a:ea typeface="Malgun Gothic" panose="020B0503020000020004" pitchFamily="50" charset="-127"/>
              </a:rPr>
              <a:t>이전에도</a:t>
            </a:r>
            <a:r>
              <a:rPr lang="en-US" altLang="ko-KR" sz="2000">
                <a:effectLst/>
                <a:ea typeface="Malgun Gothic" panose="020B0503020000020004" pitchFamily="50" charset="-127"/>
              </a:rPr>
              <a:t> neural network </a:t>
            </a:r>
            <a:r>
              <a:rPr lang="ko-KR" altLang="ko-KR" sz="2000">
                <a:effectLst/>
                <a:ea typeface="Malgun Gothic" panose="020B0503020000020004" pitchFamily="50" charset="-127"/>
              </a:rPr>
              <a:t>기술은</a:t>
            </a:r>
            <a:r>
              <a:rPr lang="en-US" altLang="ko-KR" sz="2000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 sz="2000">
                <a:effectLst/>
                <a:ea typeface="Malgun Gothic" panose="020B0503020000020004" pitchFamily="50" charset="-127"/>
              </a:rPr>
              <a:t>있었지만</a:t>
            </a:r>
            <a:r>
              <a:rPr lang="en-US" altLang="ko-KR" sz="2000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 sz="2000">
                <a:effectLst/>
                <a:ea typeface="Malgun Gothic" panose="020B0503020000020004" pitchFamily="50" charset="-127"/>
              </a:rPr>
              <a:t>그때는</a:t>
            </a:r>
            <a:r>
              <a:rPr lang="en-US" altLang="ko-KR" sz="2000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 sz="2000">
                <a:effectLst/>
                <a:ea typeface="Malgun Gothic" panose="020B0503020000020004" pitchFamily="50" charset="-127"/>
              </a:rPr>
              <a:t>단일</a:t>
            </a:r>
            <a:r>
              <a:rPr lang="en-US" altLang="ko-KR" sz="2000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 sz="2000">
                <a:effectLst/>
                <a:ea typeface="Malgun Gothic" panose="020B0503020000020004" pitchFamily="50" charset="-127"/>
              </a:rPr>
              <a:t>층만</a:t>
            </a:r>
            <a:r>
              <a:rPr lang="en-US" altLang="ko-KR" sz="2000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 sz="2000">
                <a:effectLst/>
                <a:ea typeface="Malgun Gothic" panose="020B0503020000020004" pitchFamily="50" charset="-127"/>
              </a:rPr>
              <a:t>가진</a:t>
            </a:r>
            <a:r>
              <a:rPr lang="en-US" altLang="ko-KR" sz="2000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 sz="2000">
                <a:effectLst/>
                <a:ea typeface="Malgun Gothic" panose="020B0503020000020004" pitchFamily="50" charset="-127"/>
              </a:rPr>
              <a:t>단순한</a:t>
            </a:r>
            <a:r>
              <a:rPr lang="en-US" altLang="ko-KR" sz="2000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 sz="2000">
                <a:effectLst/>
                <a:ea typeface="Malgun Gothic" panose="020B0503020000020004" pitchFamily="50" charset="-127"/>
              </a:rPr>
              <a:t>형태</a:t>
            </a:r>
            <a:r>
              <a:rPr lang="ko-KR" altLang="en-US" sz="2000">
                <a:effectLst/>
                <a:ea typeface="Malgun Gothic" panose="020B0503020000020004" pitchFamily="50" charset="-127"/>
              </a:rPr>
              <a:t>로 </a:t>
            </a:r>
            <a:r>
              <a:rPr lang="ko-KR" altLang="ko-KR" sz="2000">
                <a:effectLst/>
                <a:ea typeface="Malgun Gothic" panose="020B0503020000020004" pitchFamily="50" charset="-127"/>
              </a:rPr>
              <a:t>얕은</a:t>
            </a:r>
            <a:r>
              <a:rPr lang="en-US" altLang="ko-KR" sz="2000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 sz="2000">
                <a:effectLst/>
                <a:ea typeface="Malgun Gothic" panose="020B0503020000020004" pitchFamily="50" charset="-127"/>
              </a:rPr>
              <a:t>학습만</a:t>
            </a:r>
            <a:r>
              <a:rPr lang="en-US" altLang="ko-KR" sz="2000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 sz="2000">
                <a:effectLst/>
                <a:ea typeface="Malgun Gothic" panose="020B0503020000020004" pitchFamily="50" charset="-127"/>
              </a:rPr>
              <a:t>가능했음</a:t>
            </a:r>
            <a:r>
              <a:rPr lang="en-US" altLang="ko-KR" sz="2000">
                <a:effectLst/>
                <a:ea typeface="Malgun Gothic" panose="020B0503020000020004" pitchFamily="50" charset="-127"/>
              </a:rPr>
              <a:t>. </a:t>
            </a:r>
          </a:p>
          <a:p>
            <a:pPr marL="342900" indent="-342900"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ko-KR" sz="2000">
              <a:ea typeface="Malgun Gothic" panose="020B0503020000020004" pitchFamily="50" charset="-127"/>
            </a:endParaRPr>
          </a:p>
          <a:p>
            <a:pPr marL="342900" indent="-342900"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ko-KR" sz="2000">
                <a:effectLst/>
                <a:ea typeface="Malgun Gothic" panose="020B0503020000020004" pitchFamily="50" charset="-127"/>
              </a:rPr>
              <a:t>그러다</a:t>
            </a:r>
            <a:r>
              <a:rPr lang="en-US" altLang="ko-KR" sz="2000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 sz="2000">
                <a:effectLst/>
                <a:ea typeface="Malgun Gothic" panose="020B0503020000020004" pitchFamily="50" charset="-127"/>
              </a:rPr>
              <a:t>알고리즘</a:t>
            </a:r>
            <a:r>
              <a:rPr lang="en-US" altLang="ko-KR" sz="2000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 sz="2000">
                <a:effectLst/>
                <a:ea typeface="Malgun Gothic" panose="020B0503020000020004" pitchFamily="50" charset="-127"/>
              </a:rPr>
              <a:t>기술의</a:t>
            </a:r>
            <a:r>
              <a:rPr lang="en-US" altLang="ko-KR" sz="2000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 sz="2000">
                <a:effectLst/>
                <a:ea typeface="Malgun Gothic" panose="020B0503020000020004" pitchFamily="50" charset="-127"/>
              </a:rPr>
              <a:t>발전으로</a:t>
            </a:r>
            <a:r>
              <a:rPr lang="en-US" altLang="ko-KR" sz="2000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 sz="2000">
                <a:effectLst/>
                <a:ea typeface="Malgun Gothic" panose="020B0503020000020004" pitchFamily="50" charset="-127"/>
              </a:rPr>
              <a:t>딥러닝</a:t>
            </a:r>
            <a:r>
              <a:rPr lang="en-US" altLang="ko-KR" sz="2000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 sz="2000">
                <a:effectLst/>
                <a:ea typeface="Malgun Gothic" panose="020B0503020000020004" pitchFamily="50" charset="-127"/>
              </a:rPr>
              <a:t>즉</a:t>
            </a:r>
            <a:r>
              <a:rPr lang="en-US" altLang="ko-KR" sz="2000">
                <a:effectLst/>
                <a:ea typeface="Malgun Gothic" panose="020B0503020000020004" pitchFamily="50" charset="-127"/>
              </a:rPr>
              <a:t>. </a:t>
            </a:r>
            <a:r>
              <a:rPr lang="ko-KR" altLang="ko-KR" sz="2000">
                <a:effectLst/>
                <a:ea typeface="Malgun Gothic" panose="020B0503020000020004" pitchFamily="50" charset="-127"/>
              </a:rPr>
              <a:t>층이</a:t>
            </a:r>
            <a:r>
              <a:rPr lang="en-US" altLang="ko-KR" sz="2000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 sz="2000">
                <a:effectLst/>
                <a:ea typeface="Malgun Gothic" panose="020B0503020000020004" pitchFamily="50" charset="-127"/>
              </a:rPr>
              <a:t>여러</a:t>
            </a:r>
            <a:r>
              <a:rPr lang="en-US" altLang="ko-KR" sz="2000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 sz="2000">
                <a:effectLst/>
                <a:ea typeface="Malgun Gothic" panose="020B0503020000020004" pitchFamily="50" charset="-127"/>
              </a:rPr>
              <a:t>개</a:t>
            </a:r>
            <a:r>
              <a:rPr lang="en-US" altLang="ko-KR" sz="2000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 sz="2000">
                <a:effectLst/>
                <a:ea typeface="Malgun Gothic" panose="020B0503020000020004" pitchFamily="50" charset="-127"/>
              </a:rPr>
              <a:t>쌓이는</a:t>
            </a:r>
            <a:r>
              <a:rPr lang="en-US" altLang="ko-KR" sz="2000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 sz="2000">
                <a:effectLst/>
                <a:ea typeface="Malgun Gothic" panose="020B0503020000020004" pitchFamily="50" charset="-127"/>
              </a:rPr>
              <a:t>형태로</a:t>
            </a:r>
            <a:r>
              <a:rPr lang="en-US" altLang="ko-KR" sz="2000">
                <a:effectLst/>
                <a:ea typeface="Malgun Gothic" panose="020B0503020000020004" pitchFamily="50" charset="-127"/>
              </a:rPr>
              <a:t> </a:t>
            </a:r>
            <a:r>
              <a:rPr lang="ko-KR" altLang="en-US" sz="2000">
                <a:ea typeface="Malgun Gothic" panose="020B0503020000020004" pitchFamily="50" charset="-127"/>
              </a:rPr>
              <a:t>보다 복잡한 형태의 학습이 가능해짐</a:t>
            </a:r>
            <a:r>
              <a:rPr lang="en-US" altLang="ko-KR" sz="2000">
                <a:ea typeface="Malgun Gothic" panose="020B0503020000020004" pitchFamily="50" charset="-127"/>
              </a:rPr>
              <a:t>.</a:t>
            </a:r>
            <a:r>
              <a:rPr lang="en-US" altLang="ko-KR" sz="2000">
                <a:effectLst/>
                <a:ea typeface="Malgun Gothic" panose="020B0503020000020004" pitchFamily="50" charset="-127"/>
              </a:rPr>
              <a:t> </a:t>
            </a:r>
            <a:endParaRPr lang="ko-KR" altLang="ko-KR" sz="2000">
              <a:effectLst/>
              <a:ea typeface="Malgun Gothic" panose="020B0503020000020004" pitchFamily="50" charset="-127"/>
            </a:endParaRPr>
          </a:p>
          <a:p>
            <a:pPr marL="6858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ko-KR" altLang="ko-KR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Malgun Gothic" panose="020B0503020000020004" pitchFamily="50" charset="-127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20F0D9-B5C0-5FF0-FD5E-E783B7F8EDEB}"/>
              </a:ext>
            </a:extLst>
          </p:cNvPr>
          <p:cNvSpPr txBox="1"/>
          <p:nvPr/>
        </p:nvSpPr>
        <p:spPr>
          <a:xfrm>
            <a:off x="452846" y="267882"/>
            <a:ext cx="755281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500" b="1" i="0" u="none" strike="noStrike" kern="1200" cap="none" spc="0" normalizeH="0" baseline="0" noProof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알고리즘의 발전</a:t>
            </a:r>
          </a:p>
        </p:txBody>
      </p:sp>
    </p:spTree>
    <p:extLst>
      <p:ext uri="{BB962C8B-B14F-4D97-AF65-F5344CB8AC3E}">
        <p14:creationId xmlns:p14="http://schemas.microsoft.com/office/powerpoint/2010/main" val="2427542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70F19EA7-2C76-51F5-CFA1-2C1FFAB80FEC}"/>
              </a:ext>
            </a:extLst>
          </p:cNvPr>
          <p:cNvCxnSpPr>
            <a:cxnSpLocks/>
          </p:cNvCxnSpPr>
          <p:nvPr/>
        </p:nvCxnSpPr>
        <p:spPr>
          <a:xfrm>
            <a:off x="391885" y="923102"/>
            <a:ext cx="11390811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320F0D9-B5C0-5FF0-FD5E-E783B7F8EDEB}"/>
              </a:ext>
            </a:extLst>
          </p:cNvPr>
          <p:cNvSpPr txBox="1"/>
          <p:nvPr/>
        </p:nvSpPr>
        <p:spPr>
          <a:xfrm>
            <a:off x="452846" y="267882"/>
            <a:ext cx="755281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500" b="1" i="0" u="none" strike="noStrike" kern="1200" cap="none" spc="0" normalizeH="0" baseline="0" noProof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데이터란</a:t>
            </a:r>
            <a:r>
              <a:rPr kumimoji="0" lang="en-US" altLang="ko-KR" sz="2500" b="1" i="0" u="none" strike="noStrike" kern="1200" cap="none" spc="0" normalizeH="0" baseline="0" noProof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?</a:t>
            </a:r>
            <a:endParaRPr kumimoji="0" lang="ko-KR" altLang="en-US" sz="2500" b="1" i="0" u="none" strike="noStrike" kern="1200" cap="none" spc="0" normalizeH="0" baseline="0" noProof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2BF4691-9B2D-51C6-66E8-90244C8EB0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846" y="1101269"/>
            <a:ext cx="11390811" cy="5625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8053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70F19EA7-2C76-51F5-CFA1-2C1FFAB80FEC}"/>
              </a:ext>
            </a:extLst>
          </p:cNvPr>
          <p:cNvCxnSpPr>
            <a:cxnSpLocks/>
          </p:cNvCxnSpPr>
          <p:nvPr/>
        </p:nvCxnSpPr>
        <p:spPr>
          <a:xfrm>
            <a:off x="391885" y="923102"/>
            <a:ext cx="11390811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320F0D9-B5C0-5FF0-FD5E-E783B7F8EDEB}"/>
              </a:ext>
            </a:extLst>
          </p:cNvPr>
          <p:cNvSpPr txBox="1"/>
          <p:nvPr/>
        </p:nvSpPr>
        <p:spPr>
          <a:xfrm>
            <a:off x="452846" y="267882"/>
            <a:ext cx="755281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500" b="1" i="0" u="none" strike="noStrike" kern="1200" cap="none" spc="0" normalizeH="0" baseline="0" noProof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DIKW </a:t>
            </a:r>
            <a:r>
              <a:rPr kumimoji="0" lang="ko-KR" altLang="en-US" sz="2500" b="1" i="0" u="none" strike="noStrike" kern="1200" cap="none" spc="0" normalizeH="0" baseline="0" noProof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피라미드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B5664EE-B699-B914-7E5C-5AA03AEB30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506" y="1175655"/>
            <a:ext cx="11103429" cy="5363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5569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70F19EA7-2C76-51F5-CFA1-2C1FFAB80FEC}"/>
              </a:ext>
            </a:extLst>
          </p:cNvPr>
          <p:cNvCxnSpPr>
            <a:cxnSpLocks/>
          </p:cNvCxnSpPr>
          <p:nvPr/>
        </p:nvCxnSpPr>
        <p:spPr>
          <a:xfrm>
            <a:off x="391885" y="923102"/>
            <a:ext cx="11390811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320F0D9-B5C0-5FF0-FD5E-E783B7F8EDEB}"/>
              </a:ext>
            </a:extLst>
          </p:cNvPr>
          <p:cNvSpPr txBox="1"/>
          <p:nvPr/>
        </p:nvSpPr>
        <p:spPr>
          <a:xfrm>
            <a:off x="452846" y="267882"/>
            <a:ext cx="755281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500" b="1" i="0" u="none" strike="noStrike" kern="1200" cap="none" spc="0" normalizeH="0" baseline="0" noProof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데이터 마이닝이란</a:t>
            </a:r>
            <a:r>
              <a:rPr kumimoji="0" lang="en-US" altLang="ko-KR" sz="2500" b="1" i="0" u="none" strike="noStrike" kern="1200" cap="none" spc="0" normalizeH="0" baseline="0" noProof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?</a:t>
            </a:r>
            <a:endParaRPr kumimoji="0" lang="ko-KR" altLang="en-US" sz="2500" b="1" i="0" u="none" strike="noStrike" kern="1200" cap="none" spc="0" normalizeH="0" baseline="0" noProof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A39F138-74D4-B85B-E2F7-030B5B408E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846" y="1421674"/>
            <a:ext cx="11145105" cy="2834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40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70F19EA7-2C76-51F5-CFA1-2C1FFAB80FEC}"/>
              </a:ext>
            </a:extLst>
          </p:cNvPr>
          <p:cNvCxnSpPr>
            <a:cxnSpLocks/>
          </p:cNvCxnSpPr>
          <p:nvPr/>
        </p:nvCxnSpPr>
        <p:spPr>
          <a:xfrm>
            <a:off x="391885" y="923102"/>
            <a:ext cx="11390811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320F0D9-B5C0-5FF0-FD5E-E783B7F8EDEB}"/>
              </a:ext>
            </a:extLst>
          </p:cNvPr>
          <p:cNvSpPr txBox="1"/>
          <p:nvPr/>
        </p:nvSpPr>
        <p:spPr>
          <a:xfrm>
            <a:off x="452846" y="267882"/>
            <a:ext cx="755281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500" b="1" i="0" u="none" strike="noStrike" kern="1200" cap="none" spc="0" normalizeH="0" baseline="0" noProof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데이터 마이닝 </a:t>
            </a:r>
            <a:r>
              <a:rPr kumimoji="0" lang="en-US" altLang="ko-KR" sz="2500" b="1" i="0" u="none" strike="noStrike" kern="1200" cap="none" spc="0" normalizeH="0" baseline="0" noProof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6</a:t>
            </a:r>
            <a:r>
              <a:rPr kumimoji="0" lang="ko-KR" altLang="en-US" sz="2500" b="1" i="0" u="none" strike="noStrike" kern="1200" cap="none" spc="0" normalizeH="0" baseline="0" noProof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가지 분석 기법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B6CC606-331A-FD1A-C0BD-56C7E33B14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885" y="1289049"/>
            <a:ext cx="11390811" cy="442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1023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70F19EA7-2C76-51F5-CFA1-2C1FFAB80FEC}"/>
              </a:ext>
            </a:extLst>
          </p:cNvPr>
          <p:cNvCxnSpPr>
            <a:cxnSpLocks/>
          </p:cNvCxnSpPr>
          <p:nvPr/>
        </p:nvCxnSpPr>
        <p:spPr>
          <a:xfrm>
            <a:off x="391885" y="923102"/>
            <a:ext cx="11390811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320F0D9-B5C0-5FF0-FD5E-E783B7F8EDEB}"/>
              </a:ext>
            </a:extLst>
          </p:cNvPr>
          <p:cNvSpPr txBox="1"/>
          <p:nvPr/>
        </p:nvSpPr>
        <p:spPr>
          <a:xfrm>
            <a:off x="452846" y="267882"/>
            <a:ext cx="755281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500" b="1" i="0" u="none" strike="noStrike" kern="1200" cap="none" spc="0" normalizeH="0" baseline="0" noProof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데이터 마이닝 </a:t>
            </a:r>
            <a:r>
              <a:rPr kumimoji="0" lang="en-US" altLang="ko-KR" sz="2500" b="1" i="0" u="none" strike="noStrike" kern="1200" cap="none" spc="0" normalizeH="0" baseline="0" noProof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6</a:t>
            </a:r>
            <a:r>
              <a:rPr kumimoji="0" lang="ko-KR" altLang="en-US" sz="2500" b="1" i="0" u="none" strike="noStrike" kern="1200" cap="none" spc="0" normalizeH="0" baseline="0" noProof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가지 분석 기법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B2653F7-E145-0B00-1956-9DFE1F8A0E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846" y="1275603"/>
            <a:ext cx="11147290" cy="4659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9753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70F19EA7-2C76-51F5-CFA1-2C1FFAB80FEC}"/>
              </a:ext>
            </a:extLst>
          </p:cNvPr>
          <p:cNvCxnSpPr>
            <a:cxnSpLocks/>
          </p:cNvCxnSpPr>
          <p:nvPr/>
        </p:nvCxnSpPr>
        <p:spPr>
          <a:xfrm>
            <a:off x="391885" y="923102"/>
            <a:ext cx="11390811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320F0D9-B5C0-5FF0-FD5E-E783B7F8EDEB}"/>
              </a:ext>
            </a:extLst>
          </p:cNvPr>
          <p:cNvSpPr txBox="1"/>
          <p:nvPr/>
        </p:nvSpPr>
        <p:spPr>
          <a:xfrm>
            <a:off x="452846" y="267882"/>
            <a:ext cx="755281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500" b="1" i="0" u="none" strike="noStrike" kern="1200" cap="none" spc="0" normalizeH="0" baseline="0" noProof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머신러닝</a:t>
            </a:r>
            <a:r>
              <a:rPr kumimoji="0" lang="en-US" altLang="ko-KR" sz="2500" b="1" i="0" u="none" strike="noStrike" kern="1200" cap="none" spc="0" normalizeH="0" baseline="0" noProof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ko-KR" altLang="en-US" sz="2500" b="1" i="0" u="none" strike="noStrike" kern="1200" cap="none" spc="0" normalizeH="0" baseline="0" noProof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기계학습</a:t>
            </a:r>
            <a:r>
              <a:rPr kumimoji="0" lang="en-US" altLang="ko-KR" sz="2500" b="1" i="0" u="none" strike="noStrike" kern="1200" cap="none" spc="0" normalizeH="0" baseline="0" noProof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)</a:t>
            </a:r>
            <a:r>
              <a:rPr kumimoji="0" lang="ko-KR" altLang="en-US" sz="2500" b="1" i="0" u="none" strike="noStrike" kern="1200" cap="none" spc="0" normalizeH="0" baseline="0" noProof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이란</a:t>
            </a:r>
            <a:r>
              <a:rPr kumimoji="0" lang="en-US" altLang="ko-KR" sz="2500" b="1" i="0" u="none" strike="noStrike" kern="1200" cap="none" spc="0" normalizeH="0" baseline="0" noProof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?</a:t>
            </a:r>
            <a:endParaRPr kumimoji="0" lang="ko-KR" altLang="en-US" sz="2500" b="1" i="0" u="none" strike="noStrike" kern="1200" cap="none" spc="0" normalizeH="0" baseline="0" noProof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026" name="Picture 2" descr="Artificial Intelligence &#10;인공지능 &#10;사고나 학습 등 인간이 가진 &#10;지적 능력을 컴퓨터를 통해 &#10;구현하는 기술 &#10;미지 출제h :/ &#10;Machine Learning &#10;기계학습 &#10;컴퓨터가 스스로 학습하여 &#10;인공지능의 성능을 &#10;향상 시키는 기술방법 &#10;Deep Learning &#10;Al 습듬스 &#10;인간의 뉴런과 비슷한 &#10;인공신경망 방식으로 &#10;정보를 저리 &#10;1 &#10;1 ">
            <a:extLst>
              <a:ext uri="{FF2B5EF4-FFF2-40B4-BE49-F238E27FC236}">
                <a16:creationId xmlns:a16="http://schemas.microsoft.com/office/drawing/2014/main" id="{A63A0B6E-6645-1E33-B804-74D2E694F5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136" y="2785935"/>
            <a:ext cx="8212676" cy="3804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31BE7FC-77D4-A726-FB36-21F13472DD0F}"/>
              </a:ext>
            </a:extLst>
          </p:cNvPr>
          <p:cNvSpPr txBox="1"/>
          <p:nvPr/>
        </p:nvSpPr>
        <p:spPr>
          <a:xfrm>
            <a:off x="391885" y="1130440"/>
            <a:ext cx="10293997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rtl="0" font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ko-KR" sz="2000" b="0" i="0">
                <a:effectLst/>
                <a:ea typeface="Malgun Gothic" panose="020B0503020000020004" pitchFamily="50" charset="-127"/>
              </a:rPr>
              <a:t>컴퓨터가</a:t>
            </a:r>
            <a:r>
              <a:rPr lang="en-US" altLang="ko-KR" sz="2000" b="0" i="0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 sz="2000" b="0" i="0">
                <a:effectLst/>
                <a:ea typeface="Malgun Gothic" panose="020B0503020000020004" pitchFamily="50" charset="-127"/>
              </a:rPr>
              <a:t>데이터를</a:t>
            </a:r>
            <a:r>
              <a:rPr lang="en-US" altLang="ko-KR" sz="2000" b="0" i="0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 sz="2000" b="0" i="0">
                <a:effectLst/>
                <a:ea typeface="Malgun Gothic" panose="020B0503020000020004" pitchFamily="50" charset="-127"/>
              </a:rPr>
              <a:t>이용해</a:t>
            </a:r>
            <a:r>
              <a:rPr lang="en-US" altLang="ko-KR" sz="2000" b="0" i="0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 sz="2000" b="0" i="0">
                <a:effectLst/>
                <a:ea typeface="Malgun Gothic" panose="020B0503020000020004" pitchFamily="50" charset="-127"/>
              </a:rPr>
              <a:t>학습하는</a:t>
            </a:r>
            <a:r>
              <a:rPr lang="en-US" altLang="ko-KR" sz="2000" b="0" i="0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 sz="2000" b="0" i="0">
                <a:effectLst/>
                <a:ea typeface="Malgun Gothic" panose="020B0503020000020004" pitchFamily="50" charset="-127"/>
              </a:rPr>
              <a:t>알고리즘</a:t>
            </a:r>
            <a:r>
              <a:rPr lang="en-US" altLang="ko-KR" sz="2000" b="0" i="0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 sz="2000" b="0" i="0">
                <a:effectLst/>
                <a:ea typeface="Malgun Gothic" panose="020B0503020000020004" pitchFamily="50" charset="-127"/>
              </a:rPr>
              <a:t>기술</a:t>
            </a:r>
            <a:r>
              <a:rPr lang="en-US" altLang="ko-KR" sz="2000" b="0" i="0">
                <a:effectLst/>
                <a:ea typeface="Malgun Gothic" panose="020B0503020000020004" pitchFamily="50" charset="-127"/>
              </a:rPr>
              <a:t> </a:t>
            </a:r>
          </a:p>
          <a:p>
            <a:pPr marL="342900" indent="-34290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ko-KR" sz="2000" b="0" i="0">
                <a:effectLst/>
                <a:ea typeface="Malgun Gothic" panose="020B0503020000020004" pitchFamily="50" charset="-127"/>
              </a:rPr>
              <a:t>인공지능의</a:t>
            </a:r>
            <a:r>
              <a:rPr lang="en-US" altLang="ko-KR" sz="2000" b="0" i="0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 sz="2000" b="0" i="0">
                <a:effectLst/>
                <a:ea typeface="Malgun Gothic" panose="020B0503020000020004" pitchFamily="50" charset="-127"/>
              </a:rPr>
              <a:t>한</a:t>
            </a:r>
            <a:r>
              <a:rPr lang="en-US" altLang="ko-KR" sz="2000" b="0" i="0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 sz="2000" b="0" i="0">
                <a:effectLst/>
                <a:ea typeface="Malgun Gothic" panose="020B0503020000020004" pitchFamily="50" charset="-127"/>
              </a:rPr>
              <a:t>분야</a:t>
            </a:r>
            <a:r>
              <a:rPr lang="ko-KR" altLang="en-US" sz="2000" b="0" i="0">
                <a:effectLst/>
                <a:ea typeface="Malgun Gothic" panose="020B0503020000020004" pitchFamily="50" charset="-127"/>
              </a:rPr>
              <a:t>로</a:t>
            </a:r>
            <a:r>
              <a:rPr lang="en-US" altLang="ko-KR" sz="2000" b="0" i="0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 sz="2000" b="0" i="0">
                <a:effectLst/>
                <a:ea typeface="Malgun Gothic" panose="020B0503020000020004" pitchFamily="50" charset="-127"/>
              </a:rPr>
              <a:t>인공지능을</a:t>
            </a:r>
            <a:r>
              <a:rPr lang="en-US" altLang="ko-KR" sz="2000" b="0" i="0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 sz="2000" b="0" i="0">
                <a:effectLst/>
                <a:ea typeface="Malgun Gothic" panose="020B0503020000020004" pitchFamily="50" charset="-127"/>
              </a:rPr>
              <a:t>구현하기</a:t>
            </a:r>
            <a:r>
              <a:rPr lang="en-US" altLang="ko-KR" sz="2000" b="0" i="0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 sz="2000" b="0" i="0">
                <a:effectLst/>
                <a:ea typeface="Malgun Gothic" panose="020B0503020000020004" pitchFamily="50" charset="-127"/>
              </a:rPr>
              <a:t>위해</a:t>
            </a:r>
            <a:r>
              <a:rPr lang="en-US" altLang="ko-KR" sz="2000" b="0" i="0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 sz="2000" b="0" i="0">
                <a:effectLst/>
                <a:ea typeface="Malgun Gothic" panose="020B0503020000020004" pitchFamily="50" charset="-127"/>
              </a:rPr>
              <a:t>머신러닝이라는</a:t>
            </a:r>
            <a:r>
              <a:rPr lang="en-US" altLang="ko-KR" sz="2000" b="0" i="0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 sz="2000" b="0" i="0">
                <a:effectLst/>
                <a:ea typeface="Malgun Gothic" panose="020B0503020000020004" pitchFamily="50" charset="-127"/>
              </a:rPr>
              <a:t>분야가</a:t>
            </a:r>
            <a:r>
              <a:rPr lang="en-US" altLang="ko-KR" sz="2000" b="0" i="0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 sz="2000" b="0" i="0">
                <a:effectLst/>
                <a:ea typeface="Malgun Gothic" panose="020B0503020000020004" pitchFamily="50" charset="-127"/>
              </a:rPr>
              <a:t>생겨나게</a:t>
            </a:r>
            <a:r>
              <a:rPr lang="en-US" altLang="ko-KR" sz="2000" b="0" i="0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 sz="2000" b="0" i="0">
                <a:effectLst/>
                <a:ea typeface="Malgun Gothic" panose="020B0503020000020004" pitchFamily="50" charset="-127"/>
              </a:rPr>
              <a:t>됨</a:t>
            </a:r>
            <a:r>
              <a:rPr lang="en-US" altLang="ko-KR" sz="2000">
                <a:ea typeface="Malgun Gothic" panose="020B0503020000020004" pitchFamily="50" charset="-127"/>
              </a:rPr>
              <a:t>.</a:t>
            </a:r>
          </a:p>
          <a:p>
            <a:pPr marL="342900" indent="-342900" rtl="0" font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ko-KR" sz="2000">
                <a:effectLst/>
                <a:ea typeface="Malgun Gothic" panose="020B0503020000020004" pitchFamily="50" charset="-127"/>
              </a:rPr>
              <a:t>인공신경망</a:t>
            </a:r>
            <a:r>
              <a:rPr lang="en-US" altLang="ko-KR" sz="2000">
                <a:effectLst/>
                <a:ea typeface="Malgun Gothic" panose="020B0503020000020004" pitchFamily="50" charset="-127"/>
              </a:rPr>
              <a:t>, </a:t>
            </a:r>
            <a:r>
              <a:rPr lang="ko-KR" altLang="ko-KR" sz="2000">
                <a:effectLst/>
                <a:ea typeface="Malgun Gothic" panose="020B0503020000020004" pitchFamily="50" charset="-127"/>
              </a:rPr>
              <a:t>결정</a:t>
            </a:r>
            <a:r>
              <a:rPr lang="en-US" altLang="ko-KR" sz="2000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 sz="2000">
                <a:effectLst/>
                <a:ea typeface="Malgun Gothic" panose="020B0503020000020004" pitchFamily="50" charset="-127"/>
              </a:rPr>
              <a:t>트리</a:t>
            </a:r>
            <a:r>
              <a:rPr lang="en-US" altLang="ko-KR" sz="2000">
                <a:effectLst/>
                <a:ea typeface="Malgun Gothic" panose="020B0503020000020004" pitchFamily="50" charset="-127"/>
              </a:rPr>
              <a:t>, </a:t>
            </a:r>
            <a:r>
              <a:rPr lang="ko-KR" altLang="ko-KR" sz="2000">
                <a:effectLst/>
                <a:ea typeface="Malgun Gothic" panose="020B0503020000020004" pitchFamily="50" charset="-127"/>
              </a:rPr>
              <a:t>서포트</a:t>
            </a:r>
            <a:r>
              <a:rPr lang="en-US" altLang="ko-KR" sz="2000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 sz="2000">
                <a:effectLst/>
                <a:ea typeface="Malgun Gothic" panose="020B0503020000020004" pitchFamily="50" charset="-127"/>
              </a:rPr>
              <a:t>벡터</a:t>
            </a:r>
            <a:r>
              <a:rPr lang="en-US" altLang="ko-KR" sz="2000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 sz="2000">
                <a:effectLst/>
                <a:ea typeface="Malgun Gothic" panose="020B0503020000020004" pitchFamily="50" charset="-127"/>
              </a:rPr>
              <a:t>머신</a:t>
            </a:r>
            <a:r>
              <a:rPr lang="en-US" altLang="ko-KR" sz="2000">
                <a:effectLst/>
                <a:ea typeface="Malgun Gothic" panose="020B0503020000020004" pitchFamily="50" charset="-127"/>
              </a:rPr>
              <a:t>(SVM) </a:t>
            </a:r>
            <a:r>
              <a:rPr lang="ko-KR" altLang="ko-KR" sz="2000">
                <a:effectLst/>
                <a:ea typeface="Malgun Gothic" panose="020B0503020000020004" pitchFamily="50" charset="-127"/>
              </a:rPr>
              <a:t>등</a:t>
            </a:r>
            <a:r>
              <a:rPr lang="en-US" altLang="ko-KR" sz="2000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 sz="2000">
                <a:effectLst/>
                <a:ea typeface="Malgun Gothic" panose="020B0503020000020004" pitchFamily="50" charset="-127"/>
              </a:rPr>
              <a:t>다양한</a:t>
            </a:r>
            <a:r>
              <a:rPr lang="en-US" altLang="ko-KR" sz="2000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 sz="2000">
                <a:effectLst/>
                <a:ea typeface="Malgun Gothic" panose="020B0503020000020004" pitchFamily="50" charset="-127"/>
              </a:rPr>
              <a:t>방법</a:t>
            </a:r>
          </a:p>
        </p:txBody>
      </p:sp>
    </p:spTree>
    <p:extLst>
      <p:ext uri="{BB962C8B-B14F-4D97-AF65-F5344CB8AC3E}">
        <p14:creationId xmlns:p14="http://schemas.microsoft.com/office/powerpoint/2010/main" val="42193502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70F19EA7-2C76-51F5-CFA1-2C1FFAB80FEC}"/>
              </a:ext>
            </a:extLst>
          </p:cNvPr>
          <p:cNvCxnSpPr>
            <a:cxnSpLocks/>
          </p:cNvCxnSpPr>
          <p:nvPr/>
        </p:nvCxnSpPr>
        <p:spPr>
          <a:xfrm>
            <a:off x="391885" y="923102"/>
            <a:ext cx="11390811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320F0D9-B5C0-5FF0-FD5E-E783B7F8EDEB}"/>
              </a:ext>
            </a:extLst>
          </p:cNvPr>
          <p:cNvSpPr txBox="1"/>
          <p:nvPr/>
        </p:nvSpPr>
        <p:spPr>
          <a:xfrm>
            <a:off x="452846" y="267882"/>
            <a:ext cx="755281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500" b="1" i="0" u="none" strike="noStrike" kern="1200" cap="none" spc="0" normalizeH="0" baseline="0" noProof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머신러닝</a:t>
            </a:r>
            <a:r>
              <a:rPr kumimoji="0" lang="en-US" altLang="ko-KR" sz="2500" b="1" i="0" u="none" strike="noStrike" kern="1200" cap="none" spc="0" normalizeH="0" baseline="0" noProof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ko-KR" altLang="en-US" sz="2500" b="1" i="0" u="none" strike="noStrike" kern="1200" cap="none" spc="0" normalizeH="0" baseline="0" noProof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기계학습</a:t>
            </a:r>
            <a:r>
              <a:rPr kumimoji="0" lang="en-US" altLang="ko-KR" sz="2500" b="1" i="0" u="none" strike="noStrike" kern="1200" cap="none" spc="0" normalizeH="0" baseline="0" noProof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)</a:t>
            </a:r>
            <a:r>
              <a:rPr kumimoji="0" lang="ko-KR" altLang="en-US" sz="2500" b="1" i="0" u="none" strike="noStrike" kern="1200" cap="none" spc="0" normalizeH="0" baseline="0" noProof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이란</a:t>
            </a:r>
            <a:r>
              <a:rPr kumimoji="0" lang="en-US" altLang="ko-KR" sz="2500" b="1" i="0" u="none" strike="noStrike" kern="1200" cap="none" spc="0" normalizeH="0" baseline="0" noProof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?</a:t>
            </a:r>
            <a:endParaRPr kumimoji="0" lang="ko-KR" altLang="en-US" sz="2500" b="1" i="0" u="none" strike="noStrike" kern="1200" cap="none" spc="0" normalizeH="0" baseline="0" noProof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1BE7FC-77D4-A726-FB36-21F13472DD0F}"/>
              </a:ext>
            </a:extLst>
          </p:cNvPr>
          <p:cNvSpPr txBox="1"/>
          <p:nvPr/>
        </p:nvSpPr>
        <p:spPr>
          <a:xfrm>
            <a:off x="391885" y="1121109"/>
            <a:ext cx="11122091" cy="5055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rtl="0" font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ko-KR" sz="2000">
                <a:effectLst/>
                <a:ea typeface="Malgun Gothic" panose="020B0503020000020004" pitchFamily="50" charset="-127"/>
              </a:rPr>
              <a:t>머신러닝이</a:t>
            </a:r>
            <a:r>
              <a:rPr lang="en-US" altLang="ko-KR" sz="2000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 sz="2000">
                <a:effectLst/>
                <a:ea typeface="Malgun Gothic" panose="020B0503020000020004" pitchFamily="50" charset="-127"/>
              </a:rPr>
              <a:t>잘</a:t>
            </a:r>
            <a:r>
              <a:rPr lang="en-US" altLang="ko-KR" sz="2000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 sz="2000">
                <a:effectLst/>
                <a:ea typeface="Malgun Gothic" panose="020B0503020000020004" pitchFamily="50" charset="-127"/>
              </a:rPr>
              <a:t>풀</a:t>
            </a:r>
            <a:r>
              <a:rPr lang="en-US" altLang="ko-KR" sz="2000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 sz="2000">
                <a:effectLst/>
                <a:ea typeface="Malgun Gothic" panose="020B0503020000020004" pitchFamily="50" charset="-127"/>
              </a:rPr>
              <a:t>수</a:t>
            </a:r>
            <a:r>
              <a:rPr lang="en-US" altLang="ko-KR" sz="2000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 sz="2000">
                <a:effectLst/>
                <a:ea typeface="Malgun Gothic" panose="020B0503020000020004" pitchFamily="50" charset="-127"/>
              </a:rPr>
              <a:t>있는</a:t>
            </a:r>
            <a:r>
              <a:rPr lang="en-US" altLang="ko-KR" sz="2000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 sz="2000">
                <a:effectLst/>
                <a:ea typeface="Malgun Gothic" panose="020B0503020000020004" pitchFamily="50" charset="-127"/>
              </a:rPr>
              <a:t>문제</a:t>
            </a:r>
            <a:endParaRPr lang="en-US" altLang="ko-KR" sz="2000">
              <a:effectLst/>
              <a:ea typeface="Malgun Gothic" panose="020B0503020000020004" pitchFamily="50" charset="-127"/>
            </a:endParaRPr>
          </a:p>
          <a:p>
            <a:pPr marL="342900" indent="-342900" rtl="0" font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ko-KR" sz="500">
              <a:effectLst/>
              <a:ea typeface="Malgun Gothic" panose="020B0503020000020004" pitchFamily="50" charset="-127"/>
            </a:endParaRPr>
          </a:p>
          <a:p>
            <a:pPr marL="800100" lvl="1" indent="-342900" fontAlgn="ctr">
              <a:lnSpc>
                <a:spcPct val="150000"/>
              </a:lnSpc>
              <a:buFont typeface="+mj-lt"/>
              <a:buAutoNum type="arabicParenR"/>
            </a:pPr>
            <a:r>
              <a:rPr lang="ko-KR" altLang="en-US" sz="2000" b="0" i="0">
                <a:effectLst/>
                <a:ea typeface="Malgun Gothic" panose="020B0503020000020004" pitchFamily="50" charset="-127"/>
              </a:rPr>
              <a:t>분류</a:t>
            </a:r>
            <a:r>
              <a:rPr lang="en-US" altLang="ko-KR" sz="2000" b="0" i="0">
                <a:effectLst/>
                <a:ea typeface="Malgun Gothic" panose="020B0503020000020004" pitchFamily="50" charset="-127"/>
              </a:rPr>
              <a:t>: </a:t>
            </a:r>
            <a:r>
              <a:rPr lang="ko-KR" altLang="ko-KR" sz="2000" b="0" i="0">
                <a:effectLst/>
                <a:ea typeface="Malgun Gothic" panose="020B0503020000020004" pitchFamily="50" charset="-127"/>
              </a:rPr>
              <a:t>어떤</a:t>
            </a:r>
            <a:r>
              <a:rPr lang="en-US" altLang="ko-KR" sz="2000" b="0" i="0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 sz="2000" b="0" i="0">
                <a:effectLst/>
                <a:ea typeface="Malgun Gothic" panose="020B0503020000020004" pitchFamily="50" charset="-127"/>
              </a:rPr>
              <a:t>여러개의</a:t>
            </a:r>
            <a:r>
              <a:rPr lang="en-US" altLang="ko-KR" sz="2000" b="0" i="0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 sz="2000" b="0" i="0">
                <a:effectLst/>
                <a:ea typeface="Malgun Gothic" panose="020B0503020000020004" pitchFamily="50" charset="-127"/>
              </a:rPr>
              <a:t>정해진</a:t>
            </a:r>
            <a:r>
              <a:rPr lang="en-US" altLang="ko-KR" sz="2000" b="0" i="0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 sz="2000" b="0" i="0">
                <a:effectLst/>
                <a:ea typeface="Malgun Gothic" panose="020B0503020000020004" pitchFamily="50" charset="-127"/>
              </a:rPr>
              <a:t>카테고리가</a:t>
            </a:r>
            <a:r>
              <a:rPr lang="en-US" altLang="ko-KR" sz="2000" b="0" i="0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 sz="2000" b="0" i="0">
                <a:effectLst/>
                <a:ea typeface="Malgun Gothic" panose="020B0503020000020004" pitchFamily="50" charset="-127"/>
              </a:rPr>
              <a:t>있을</a:t>
            </a:r>
            <a:r>
              <a:rPr lang="en-US" altLang="ko-KR" sz="2000" b="0" i="0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 sz="2000" b="0" i="0">
                <a:effectLst/>
                <a:ea typeface="Malgun Gothic" panose="020B0503020000020004" pitchFamily="50" charset="-127"/>
              </a:rPr>
              <a:t>때</a:t>
            </a:r>
            <a:r>
              <a:rPr lang="en-US" altLang="ko-KR" sz="2000" b="0" i="0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 sz="2000" b="0" i="0">
                <a:effectLst/>
                <a:ea typeface="Malgun Gothic" panose="020B0503020000020004" pitchFamily="50" charset="-127"/>
              </a:rPr>
              <a:t>내가</a:t>
            </a:r>
            <a:r>
              <a:rPr lang="en-US" altLang="ko-KR" sz="2000" b="0" i="0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 sz="2000" b="0" i="0">
                <a:effectLst/>
                <a:ea typeface="Malgun Gothic" panose="020B0503020000020004" pitchFamily="50" charset="-127"/>
              </a:rPr>
              <a:t>가진</a:t>
            </a:r>
            <a:r>
              <a:rPr lang="en-US" altLang="ko-KR" sz="2000" b="0" i="0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 sz="2000" b="0" i="0">
                <a:effectLst/>
                <a:ea typeface="Malgun Gothic" panose="020B0503020000020004" pitchFamily="50" charset="-127"/>
              </a:rPr>
              <a:t>카테고리</a:t>
            </a:r>
            <a:r>
              <a:rPr lang="ko-KR" altLang="en-US" sz="2000" b="0" i="0">
                <a:effectLst/>
                <a:ea typeface="Malgun Gothic" panose="020B0503020000020004" pitchFamily="50" charset="-127"/>
              </a:rPr>
              <a:t>가</a:t>
            </a:r>
            <a:r>
              <a:rPr lang="en-US" altLang="ko-KR" sz="2000" b="0" i="0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 sz="2000" b="0" i="0">
                <a:effectLst/>
                <a:ea typeface="Malgun Gothic" panose="020B0503020000020004" pitchFamily="50" charset="-127"/>
              </a:rPr>
              <a:t>어떤</a:t>
            </a:r>
            <a:r>
              <a:rPr lang="en-US" altLang="ko-KR" sz="2000" b="0" i="0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 sz="2000" b="0" i="0">
                <a:effectLst/>
                <a:ea typeface="Malgun Gothic" panose="020B0503020000020004" pitchFamily="50" charset="-127"/>
              </a:rPr>
              <a:t>카테고리에</a:t>
            </a:r>
            <a:r>
              <a:rPr lang="en-US" altLang="ko-KR" sz="2000" b="0" i="0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 sz="2000" b="0" i="0">
                <a:effectLst/>
                <a:ea typeface="Malgun Gothic" panose="020B0503020000020004" pitchFamily="50" charset="-127"/>
              </a:rPr>
              <a:t>속하는지</a:t>
            </a:r>
            <a:r>
              <a:rPr lang="en-US" altLang="ko-KR" sz="2000" b="0" i="0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 sz="2000" b="0" i="0">
                <a:effectLst/>
                <a:ea typeface="Malgun Gothic" panose="020B0503020000020004" pitchFamily="50" charset="-127"/>
              </a:rPr>
              <a:t>분류하는</a:t>
            </a:r>
            <a:r>
              <a:rPr lang="en-US" altLang="ko-KR" sz="2000" b="0" i="0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 sz="2000" b="0" i="0">
                <a:effectLst/>
                <a:ea typeface="Malgun Gothic" panose="020B0503020000020004" pitchFamily="50" charset="-127"/>
              </a:rPr>
              <a:t>것</a:t>
            </a:r>
            <a:r>
              <a:rPr lang="en-US" altLang="ko-KR" sz="2000" b="0" i="0">
                <a:effectLst/>
                <a:ea typeface="Malgun Gothic" panose="020B0503020000020004" pitchFamily="50" charset="-127"/>
              </a:rPr>
              <a:t> ex) </a:t>
            </a:r>
            <a:r>
              <a:rPr lang="ko-KR" altLang="ko-KR" sz="2000" b="0" i="0">
                <a:effectLst/>
                <a:ea typeface="Malgun Gothic" panose="020B0503020000020004" pitchFamily="50" charset="-127"/>
              </a:rPr>
              <a:t>동물</a:t>
            </a:r>
            <a:r>
              <a:rPr lang="en-US" altLang="ko-KR" sz="2000" b="0" i="0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 sz="2000" b="0" i="0">
                <a:effectLst/>
                <a:ea typeface="Malgun Gothic" panose="020B0503020000020004" pitchFamily="50" charset="-127"/>
              </a:rPr>
              <a:t>사진</a:t>
            </a:r>
            <a:r>
              <a:rPr lang="en-US" altLang="ko-KR" sz="2000" b="0" i="0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 sz="2000" b="0" i="0">
                <a:effectLst/>
                <a:ea typeface="Malgun Gothic" panose="020B0503020000020004" pitchFamily="50" charset="-127"/>
              </a:rPr>
              <a:t>분류</a:t>
            </a:r>
            <a:r>
              <a:rPr lang="en-US" altLang="ko-KR" sz="2000" b="0" i="0">
                <a:effectLst/>
                <a:ea typeface="Malgun Gothic" panose="020B0503020000020004" pitchFamily="50" charset="-127"/>
              </a:rPr>
              <a:t>, </a:t>
            </a:r>
            <a:r>
              <a:rPr lang="ko-KR" altLang="ko-KR" sz="2000" b="0" i="0">
                <a:effectLst/>
                <a:ea typeface="Malgun Gothic" panose="020B0503020000020004" pitchFamily="50" charset="-127"/>
              </a:rPr>
              <a:t>뉴스</a:t>
            </a:r>
            <a:r>
              <a:rPr lang="en-US" altLang="ko-KR" sz="2000" b="0" i="0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 sz="2000" b="0" i="0">
                <a:effectLst/>
                <a:ea typeface="Malgun Gothic" panose="020B0503020000020004" pitchFamily="50" charset="-127"/>
              </a:rPr>
              <a:t>기사</a:t>
            </a:r>
            <a:r>
              <a:rPr lang="en-US" altLang="ko-KR" sz="2000" b="0" i="0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 sz="2000" b="0" i="0">
                <a:effectLst/>
                <a:ea typeface="Malgun Gothic" panose="020B0503020000020004" pitchFamily="50" charset="-127"/>
              </a:rPr>
              <a:t>분류</a:t>
            </a:r>
            <a:r>
              <a:rPr lang="en-US" altLang="ko-KR" sz="2000" b="0" i="0">
                <a:effectLst/>
                <a:ea typeface="Malgun Gothic" panose="020B0503020000020004" pitchFamily="50" charset="-127"/>
              </a:rPr>
              <a:t>(</a:t>
            </a:r>
            <a:r>
              <a:rPr lang="ko-KR" altLang="ko-KR" sz="2000" b="0" i="0">
                <a:effectLst/>
                <a:ea typeface="Malgun Gothic" panose="020B0503020000020004" pitchFamily="50" charset="-127"/>
              </a:rPr>
              <a:t>사회</a:t>
            </a:r>
            <a:r>
              <a:rPr lang="en-US" altLang="ko-KR" sz="2000" b="0" i="0">
                <a:effectLst/>
                <a:ea typeface="Malgun Gothic" panose="020B0503020000020004" pitchFamily="50" charset="-127"/>
              </a:rPr>
              <a:t>/</a:t>
            </a:r>
            <a:r>
              <a:rPr lang="ko-KR" altLang="ko-KR" sz="2000" b="0" i="0">
                <a:effectLst/>
                <a:ea typeface="Malgun Gothic" panose="020B0503020000020004" pitchFamily="50" charset="-127"/>
              </a:rPr>
              <a:t>경제</a:t>
            </a:r>
            <a:r>
              <a:rPr lang="en-US" altLang="ko-KR" sz="2000" b="0" i="0">
                <a:effectLst/>
                <a:ea typeface="Malgun Gothic" panose="020B0503020000020004" pitchFamily="50" charset="-127"/>
              </a:rPr>
              <a:t>/</a:t>
            </a:r>
            <a:r>
              <a:rPr lang="ko-KR" altLang="ko-KR" sz="2000" b="0" i="0">
                <a:effectLst/>
                <a:ea typeface="Malgun Gothic" panose="020B0503020000020004" pitchFamily="50" charset="-127"/>
              </a:rPr>
              <a:t>정치</a:t>
            </a:r>
            <a:r>
              <a:rPr lang="en-US" altLang="ko-KR" sz="2000" b="0" i="0">
                <a:effectLst/>
                <a:ea typeface="Malgun Gothic" panose="020B0503020000020004" pitchFamily="50" charset="-127"/>
              </a:rPr>
              <a:t>) </a:t>
            </a:r>
            <a:r>
              <a:rPr lang="ko-KR" altLang="en-US" sz="2000" b="0" i="0">
                <a:effectLst/>
                <a:ea typeface="Malgun Gothic" panose="020B0503020000020004" pitchFamily="50" charset="-127"/>
              </a:rPr>
              <a:t>등 </a:t>
            </a:r>
            <a:endParaRPr lang="en-US" altLang="ko-KR" sz="2000" b="0" i="0">
              <a:effectLst/>
              <a:ea typeface="Malgun Gothic" panose="020B0503020000020004" pitchFamily="50" charset="-127"/>
            </a:endParaRPr>
          </a:p>
          <a:p>
            <a:pPr marL="800100" lvl="1" indent="-342900" fontAlgn="ctr">
              <a:lnSpc>
                <a:spcPct val="150000"/>
              </a:lnSpc>
              <a:buFont typeface="+mj-lt"/>
              <a:buAutoNum type="arabicParenR"/>
            </a:pPr>
            <a:endParaRPr lang="en-US" altLang="ko-KR" sz="500">
              <a:ea typeface="Malgun Gothic" panose="020B0503020000020004" pitchFamily="50" charset="-127"/>
            </a:endParaRPr>
          </a:p>
          <a:p>
            <a:pPr marL="800100" lvl="1" indent="-342900" fontAlgn="ctr">
              <a:lnSpc>
                <a:spcPct val="150000"/>
              </a:lnSpc>
              <a:buFont typeface="+mj-lt"/>
              <a:buAutoNum type="arabicParenR"/>
            </a:pPr>
            <a:r>
              <a:rPr lang="ko-KR" altLang="ko-KR" sz="2000" b="0" i="0">
                <a:effectLst/>
                <a:ea typeface="Malgun Gothic" panose="020B0503020000020004" pitchFamily="50" charset="-127"/>
              </a:rPr>
              <a:t>회귀</a:t>
            </a:r>
            <a:r>
              <a:rPr lang="en-US" altLang="ko-KR" sz="2000" b="0" i="0">
                <a:effectLst/>
                <a:ea typeface="Malgun Gothic" panose="020B0503020000020004" pitchFamily="50" charset="-127"/>
              </a:rPr>
              <a:t>: </a:t>
            </a:r>
            <a:r>
              <a:rPr lang="ko-KR" altLang="ko-KR" sz="2000" b="0" i="0">
                <a:effectLst/>
                <a:ea typeface="Malgun Gothic" panose="020B0503020000020004" pitchFamily="50" charset="-127"/>
              </a:rPr>
              <a:t>상황이</a:t>
            </a:r>
            <a:r>
              <a:rPr lang="en-US" altLang="ko-KR" sz="2000" b="0" i="0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 sz="2000" b="0" i="0">
                <a:effectLst/>
                <a:ea typeface="Malgun Gothic" panose="020B0503020000020004" pitchFamily="50" charset="-127"/>
              </a:rPr>
              <a:t>주어졌을때</a:t>
            </a:r>
            <a:r>
              <a:rPr lang="en-US" altLang="ko-KR" sz="2000" b="0" i="0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 sz="2000" b="0" i="0">
                <a:effectLst/>
                <a:ea typeface="Malgun Gothic" panose="020B0503020000020004" pitchFamily="50" charset="-127"/>
              </a:rPr>
              <a:t>값이</a:t>
            </a:r>
            <a:r>
              <a:rPr lang="en-US" altLang="ko-KR" sz="2000" b="0" i="0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 sz="2000" b="0" i="0">
                <a:effectLst/>
                <a:ea typeface="Malgun Gothic" panose="020B0503020000020004" pitchFamily="50" charset="-127"/>
              </a:rPr>
              <a:t>얼마나</a:t>
            </a:r>
            <a:r>
              <a:rPr lang="en-US" altLang="ko-KR" sz="2000" b="0" i="0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 sz="2000" b="0" i="0">
                <a:effectLst/>
                <a:ea typeface="Malgun Gothic" panose="020B0503020000020004" pitchFamily="50" charset="-127"/>
              </a:rPr>
              <a:t>나올지</a:t>
            </a:r>
            <a:r>
              <a:rPr lang="en-US" altLang="ko-KR" sz="2000" b="0" i="0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 sz="2000" b="0" i="0">
                <a:effectLst/>
                <a:ea typeface="Malgun Gothic" panose="020B0503020000020004" pitchFamily="50" charset="-127"/>
              </a:rPr>
              <a:t>예측하는</a:t>
            </a:r>
            <a:r>
              <a:rPr lang="en-US" altLang="ko-KR" sz="2000" b="0" i="0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 sz="2000" b="0" i="0">
                <a:effectLst/>
                <a:ea typeface="Malgun Gothic" panose="020B0503020000020004" pitchFamily="50" charset="-127"/>
              </a:rPr>
              <a:t>것</a:t>
            </a:r>
            <a:r>
              <a:rPr lang="en-US" altLang="ko-KR" sz="2000" b="0" i="0">
                <a:effectLst/>
                <a:ea typeface="Malgun Gothic" panose="020B0503020000020004" pitchFamily="50" charset="-127"/>
              </a:rPr>
              <a:t> ex) </a:t>
            </a:r>
            <a:r>
              <a:rPr lang="ko-KR" altLang="ko-KR" sz="2000" b="0" i="0">
                <a:effectLst/>
                <a:ea typeface="Malgun Gothic" panose="020B0503020000020004" pitchFamily="50" charset="-127"/>
              </a:rPr>
              <a:t>설탕</a:t>
            </a:r>
            <a:r>
              <a:rPr lang="en-US" altLang="ko-KR" sz="2000" b="0" i="0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 sz="2000" b="0" i="0">
                <a:effectLst/>
                <a:ea typeface="Malgun Gothic" panose="020B0503020000020004" pitchFamily="50" charset="-127"/>
              </a:rPr>
              <a:t>섭취량에</a:t>
            </a:r>
            <a:r>
              <a:rPr lang="en-US" altLang="ko-KR" sz="2000" b="0" i="0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 sz="2000" b="0" i="0">
                <a:effectLst/>
                <a:ea typeface="Malgun Gothic" panose="020B0503020000020004" pitchFamily="50" charset="-127"/>
              </a:rPr>
              <a:t>따른</a:t>
            </a:r>
            <a:r>
              <a:rPr lang="en-US" altLang="ko-KR" sz="2000" b="0" i="0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 sz="2000" b="0" i="0">
                <a:effectLst/>
                <a:ea typeface="Malgun Gothic" panose="020B0503020000020004" pitchFamily="50" charset="-127"/>
              </a:rPr>
              <a:t>혈압</a:t>
            </a:r>
            <a:r>
              <a:rPr lang="en-US" altLang="ko-KR" sz="2000" b="0" i="0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 sz="2000" b="0" i="0">
                <a:effectLst/>
                <a:ea typeface="Malgun Gothic" panose="020B0503020000020004" pitchFamily="50" charset="-127"/>
              </a:rPr>
              <a:t>수치</a:t>
            </a:r>
            <a:r>
              <a:rPr lang="en-US" altLang="ko-KR" sz="2000" b="0" i="0">
                <a:effectLst/>
                <a:ea typeface="Malgun Gothic" panose="020B0503020000020004" pitchFamily="50" charset="-127"/>
              </a:rPr>
              <a:t>, </a:t>
            </a:r>
            <a:r>
              <a:rPr lang="ko-KR" altLang="ko-KR" sz="2000" b="0" i="0">
                <a:effectLst/>
                <a:ea typeface="Malgun Gothic" panose="020B0503020000020004" pitchFamily="50" charset="-127"/>
              </a:rPr>
              <a:t>평균</a:t>
            </a:r>
            <a:r>
              <a:rPr lang="en-US" altLang="ko-KR" sz="2000" b="0" i="0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 sz="2000" b="0" i="0">
                <a:effectLst/>
                <a:ea typeface="Malgun Gothic" panose="020B0503020000020004" pitchFamily="50" charset="-127"/>
              </a:rPr>
              <a:t>학력에</a:t>
            </a:r>
            <a:r>
              <a:rPr lang="en-US" altLang="ko-KR" sz="2000" b="0" i="0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 sz="2000" b="0" i="0">
                <a:effectLst/>
                <a:ea typeface="Malgun Gothic" panose="020B0503020000020004" pitchFamily="50" charset="-127"/>
              </a:rPr>
              <a:t>따른</a:t>
            </a:r>
            <a:r>
              <a:rPr lang="en-US" altLang="ko-KR" sz="2000" b="0" i="0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 sz="2000" b="0" i="0">
                <a:effectLst/>
                <a:ea typeface="Malgun Gothic" panose="020B0503020000020004" pitchFamily="50" charset="-127"/>
              </a:rPr>
              <a:t>월간</a:t>
            </a:r>
            <a:r>
              <a:rPr lang="en-US" altLang="ko-KR" sz="2000" b="0" i="0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 sz="2000" b="0" i="0">
                <a:effectLst/>
                <a:ea typeface="Malgun Gothic" panose="020B0503020000020004" pitchFamily="50" charset="-127"/>
              </a:rPr>
              <a:t>독서량</a:t>
            </a:r>
            <a:r>
              <a:rPr lang="en-US" altLang="ko-KR" sz="2000" b="0" i="0">
                <a:effectLst/>
                <a:ea typeface="Malgun Gothic" panose="020B0503020000020004" pitchFamily="50" charset="-127"/>
              </a:rPr>
              <a:t>, </a:t>
            </a:r>
            <a:r>
              <a:rPr lang="ko-KR" altLang="ko-KR" sz="2000" b="0" i="0">
                <a:effectLst/>
                <a:ea typeface="Malgun Gothic" panose="020B0503020000020004" pitchFamily="50" charset="-127"/>
              </a:rPr>
              <a:t>출연</a:t>
            </a:r>
            <a:r>
              <a:rPr lang="en-US" altLang="ko-KR" sz="2000" b="0" i="0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 sz="2000" b="0" i="0">
                <a:effectLst/>
                <a:ea typeface="Malgun Gothic" panose="020B0503020000020004" pitchFamily="50" charset="-127"/>
              </a:rPr>
              <a:t>배우에</a:t>
            </a:r>
            <a:r>
              <a:rPr lang="en-US" altLang="ko-KR" sz="2000" b="0" i="0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 sz="2000" b="0" i="0">
                <a:effectLst/>
                <a:ea typeface="Malgun Gothic" panose="020B0503020000020004" pitchFamily="50" charset="-127"/>
              </a:rPr>
              <a:t>따른</a:t>
            </a:r>
            <a:r>
              <a:rPr lang="en-US" altLang="ko-KR" sz="2000" b="0" i="0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 sz="2000" b="0" i="0">
                <a:effectLst/>
                <a:ea typeface="Malgun Gothic" panose="020B0503020000020004" pitchFamily="50" charset="-127"/>
              </a:rPr>
              <a:t>영화</a:t>
            </a:r>
            <a:r>
              <a:rPr lang="en-US" altLang="ko-KR" sz="2000" b="0" i="0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 sz="2000" b="0" i="0">
                <a:effectLst/>
                <a:ea typeface="Malgun Gothic" panose="020B0503020000020004" pitchFamily="50" charset="-127"/>
              </a:rPr>
              <a:t>평점</a:t>
            </a:r>
            <a:r>
              <a:rPr lang="en-US" altLang="ko-KR" sz="2000" b="0" i="0">
                <a:effectLst/>
                <a:ea typeface="Malgun Gothic" panose="020B0503020000020004" pitchFamily="50" charset="-127"/>
              </a:rPr>
              <a:t>, </a:t>
            </a:r>
            <a:r>
              <a:rPr lang="ko-KR" altLang="ko-KR" sz="2000" b="0" i="0">
                <a:effectLst/>
                <a:ea typeface="Malgun Gothic" panose="020B0503020000020004" pitchFamily="50" charset="-127"/>
              </a:rPr>
              <a:t>웹사이트</a:t>
            </a:r>
            <a:r>
              <a:rPr lang="en-US" altLang="ko-KR" sz="2000" b="0" i="0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 sz="2000" b="0" i="0">
                <a:effectLst/>
                <a:ea typeface="Malgun Gothic" panose="020B0503020000020004" pitchFamily="50" charset="-127"/>
              </a:rPr>
              <a:t>방문</a:t>
            </a:r>
            <a:r>
              <a:rPr lang="en-US" altLang="ko-KR" sz="2000" b="0" i="0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 sz="2000" b="0" i="0">
                <a:effectLst/>
                <a:ea typeface="Malgun Gothic" panose="020B0503020000020004" pitchFamily="50" charset="-127"/>
              </a:rPr>
              <a:t>수에</a:t>
            </a:r>
            <a:r>
              <a:rPr lang="en-US" altLang="ko-KR" sz="2000" b="0" i="0">
                <a:effectLst/>
                <a:ea typeface="Malgun Gothic" panose="020B0503020000020004" pitchFamily="50" charset="-127"/>
              </a:rPr>
              <a:t>   </a:t>
            </a:r>
            <a:r>
              <a:rPr lang="ko-KR" altLang="ko-KR" sz="2000" b="0" i="0">
                <a:effectLst/>
                <a:ea typeface="Malgun Gothic" panose="020B0503020000020004" pitchFamily="50" charset="-127"/>
              </a:rPr>
              <a:t>따른</a:t>
            </a:r>
            <a:r>
              <a:rPr lang="en-US" altLang="ko-KR" sz="2000" b="0" i="0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 sz="2000" b="0" i="0">
                <a:effectLst/>
                <a:ea typeface="Malgun Gothic" panose="020B0503020000020004" pitchFamily="50" charset="-127"/>
              </a:rPr>
              <a:t>구매</a:t>
            </a:r>
            <a:r>
              <a:rPr lang="en-US" altLang="ko-KR" sz="2000" b="0" i="0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 sz="2000" b="0" i="0">
                <a:effectLst/>
                <a:ea typeface="Malgun Gothic" panose="020B0503020000020004" pitchFamily="50" charset="-127"/>
              </a:rPr>
              <a:t>비율</a:t>
            </a:r>
            <a:r>
              <a:rPr lang="en-US" altLang="ko-KR" sz="2000" b="0" i="0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 sz="2000" b="0" i="0">
                <a:effectLst/>
                <a:ea typeface="Malgun Gothic" panose="020B0503020000020004" pitchFamily="50" charset="-127"/>
              </a:rPr>
              <a:t>등</a:t>
            </a:r>
            <a:r>
              <a:rPr lang="en-US" altLang="ko-KR" sz="2000" b="0" i="0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 sz="2000" b="0" i="0">
                <a:effectLst/>
                <a:ea typeface="Malgun Gothic" panose="020B0503020000020004" pitchFamily="50" charset="-127"/>
              </a:rPr>
              <a:t>정확하게</a:t>
            </a:r>
            <a:r>
              <a:rPr lang="en-US" altLang="ko-KR" sz="2000" b="0" i="0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 sz="2000" b="0" i="0">
                <a:effectLst/>
                <a:ea typeface="Malgun Gothic" panose="020B0503020000020004" pitchFamily="50" charset="-127"/>
              </a:rPr>
              <a:t>숫자로</a:t>
            </a:r>
            <a:r>
              <a:rPr lang="en-US" altLang="ko-KR" sz="2000" b="0" i="0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 sz="2000" b="0" i="0">
                <a:effectLst/>
                <a:ea typeface="Malgun Gothic" panose="020B0503020000020004" pitchFamily="50" charset="-127"/>
              </a:rPr>
              <a:t>떨어지는</a:t>
            </a:r>
            <a:r>
              <a:rPr lang="en-US" altLang="ko-KR" sz="2000" b="0" i="0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 sz="2000" b="0" i="0">
                <a:effectLst/>
                <a:ea typeface="Malgun Gothic" panose="020B0503020000020004" pitchFamily="50" charset="-127"/>
              </a:rPr>
              <a:t>값들을</a:t>
            </a:r>
            <a:r>
              <a:rPr lang="en-US" altLang="ko-KR" sz="2000" b="0" i="0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 sz="2000" b="0" i="0">
                <a:effectLst/>
                <a:ea typeface="Malgun Gothic" panose="020B0503020000020004" pitchFamily="50" charset="-127"/>
              </a:rPr>
              <a:t>예측할</a:t>
            </a:r>
            <a:r>
              <a:rPr lang="en-US" altLang="ko-KR" sz="2000" b="0" i="0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 sz="2000" b="0" i="0">
                <a:effectLst/>
                <a:ea typeface="Malgun Gothic" panose="020B0503020000020004" pitchFamily="50" charset="-127"/>
              </a:rPr>
              <a:t>수</a:t>
            </a:r>
            <a:r>
              <a:rPr lang="en-US" altLang="ko-KR" sz="2000" b="0" i="0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 sz="2000" b="0" i="0">
                <a:effectLst/>
                <a:ea typeface="Malgun Gothic" panose="020B0503020000020004" pitchFamily="50" charset="-127"/>
              </a:rPr>
              <a:t>있는</a:t>
            </a:r>
            <a:r>
              <a:rPr lang="en-US" altLang="ko-KR" sz="2000" b="0" i="0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 sz="2000" b="0" i="0">
                <a:effectLst/>
                <a:ea typeface="Malgun Gothic" panose="020B0503020000020004" pitchFamily="50" charset="-127"/>
              </a:rPr>
              <a:t>것</a:t>
            </a:r>
            <a:endParaRPr lang="en-US" altLang="ko-KR" sz="2000" b="0" i="0">
              <a:effectLst/>
              <a:ea typeface="Malgun Gothic" panose="020B0503020000020004" pitchFamily="50" charset="-127"/>
            </a:endParaRPr>
          </a:p>
          <a:p>
            <a:pPr marL="800100" lvl="1" indent="-342900" fontAlgn="ctr">
              <a:lnSpc>
                <a:spcPct val="150000"/>
              </a:lnSpc>
              <a:buFont typeface="+mj-lt"/>
              <a:buAutoNum type="arabicParenR"/>
            </a:pPr>
            <a:endParaRPr lang="en-US" altLang="ko-KR" sz="500">
              <a:ea typeface="Malgun Gothic" panose="020B0503020000020004" pitchFamily="50" charset="-127"/>
            </a:endParaRPr>
          </a:p>
          <a:p>
            <a:pPr marL="800100" lvl="1" indent="-342900" fontAlgn="ctr">
              <a:lnSpc>
                <a:spcPct val="150000"/>
              </a:lnSpc>
              <a:buFont typeface="+mj-lt"/>
              <a:buAutoNum type="arabicParenR"/>
            </a:pPr>
            <a:r>
              <a:rPr lang="ko-KR" altLang="ko-KR" sz="2000" b="0" i="0">
                <a:effectLst/>
                <a:ea typeface="Malgun Gothic" panose="020B0503020000020004" pitchFamily="50" charset="-127"/>
              </a:rPr>
              <a:t>예측</a:t>
            </a:r>
            <a:r>
              <a:rPr lang="en-US" altLang="ko-KR" sz="2000" b="0" i="0">
                <a:effectLst/>
                <a:ea typeface="Malgun Gothic" panose="020B0503020000020004" pitchFamily="50" charset="-127"/>
              </a:rPr>
              <a:t>: </a:t>
            </a:r>
            <a:r>
              <a:rPr lang="ko-KR" altLang="ko-KR" sz="2000" b="0" i="0">
                <a:effectLst/>
                <a:ea typeface="Malgun Gothic" panose="020B0503020000020004" pitchFamily="50" charset="-127"/>
              </a:rPr>
              <a:t>회귀</a:t>
            </a:r>
            <a:r>
              <a:rPr lang="en-US" altLang="ko-KR" sz="2000" b="0" i="0">
                <a:effectLst/>
                <a:ea typeface="Malgun Gothic" panose="020B0503020000020004" pitchFamily="50" charset="-127"/>
              </a:rPr>
              <a:t>+</a:t>
            </a:r>
            <a:r>
              <a:rPr lang="ko-KR" altLang="ko-KR" sz="2000" b="0" i="0">
                <a:effectLst/>
                <a:ea typeface="Malgun Gothic" panose="020B0503020000020004" pitchFamily="50" charset="-127"/>
              </a:rPr>
              <a:t>시간</a:t>
            </a:r>
            <a:r>
              <a:rPr lang="en-US" altLang="ko-KR" sz="2000" b="0" i="0">
                <a:effectLst/>
                <a:ea typeface="Malgun Gothic" panose="020B0503020000020004" pitchFamily="50" charset="-127"/>
              </a:rPr>
              <a:t>(</a:t>
            </a:r>
            <a:r>
              <a:rPr lang="ko-KR" altLang="ko-KR" sz="2000" b="0" i="0">
                <a:effectLst/>
                <a:ea typeface="Malgun Gothic" panose="020B0503020000020004" pitchFamily="50" charset="-127"/>
              </a:rPr>
              <a:t>회귀</a:t>
            </a:r>
            <a:r>
              <a:rPr lang="en-US" altLang="ko-KR" sz="2000" b="0" i="0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 sz="2000" b="0" i="0">
                <a:effectLst/>
                <a:ea typeface="Malgun Gothic" panose="020B0503020000020004" pitchFamily="50" charset="-127"/>
              </a:rPr>
              <a:t>개념에</a:t>
            </a:r>
            <a:r>
              <a:rPr lang="en-US" altLang="ko-KR" sz="2000" b="0" i="0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 sz="2000" b="0" i="0">
                <a:effectLst/>
                <a:ea typeface="Malgun Gothic" panose="020B0503020000020004" pitchFamily="50" charset="-127"/>
              </a:rPr>
              <a:t>시간</a:t>
            </a:r>
            <a:r>
              <a:rPr lang="en-US" altLang="ko-KR" sz="2000" b="0" i="0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 sz="2000" b="0" i="0">
                <a:effectLst/>
                <a:ea typeface="Malgun Gothic" panose="020B0503020000020004" pitchFamily="50" charset="-127"/>
              </a:rPr>
              <a:t>데이터가</a:t>
            </a:r>
            <a:r>
              <a:rPr lang="en-US" altLang="ko-KR" sz="2000" b="0" i="0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 sz="2000" b="0" i="0">
                <a:effectLst/>
                <a:ea typeface="Malgun Gothic" panose="020B0503020000020004" pitchFamily="50" charset="-127"/>
              </a:rPr>
              <a:t>포함된</a:t>
            </a:r>
            <a:r>
              <a:rPr lang="en-US" altLang="ko-KR" sz="2000" b="0" i="0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 sz="2000" b="0" i="0">
                <a:effectLst/>
                <a:ea typeface="Malgun Gothic" panose="020B0503020000020004" pitchFamily="50" charset="-127"/>
              </a:rPr>
              <a:t>것</a:t>
            </a:r>
            <a:r>
              <a:rPr lang="en-US" altLang="ko-KR" sz="2000" b="0" i="0">
                <a:effectLst/>
                <a:ea typeface="Malgun Gothic" panose="020B0503020000020004" pitchFamily="50" charset="-127"/>
              </a:rPr>
              <a:t>) </a:t>
            </a:r>
            <a:r>
              <a:rPr lang="ko-KR" altLang="ko-KR" sz="2000" b="0" i="0">
                <a:effectLst/>
                <a:ea typeface="Malgun Gothic" panose="020B0503020000020004" pitchFamily="50" charset="-127"/>
              </a:rPr>
              <a:t>풀려고</a:t>
            </a:r>
            <a:r>
              <a:rPr lang="en-US" altLang="ko-KR" sz="2000" b="0" i="0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 sz="2000" b="0" i="0">
                <a:effectLst/>
                <a:ea typeface="Malgun Gothic" panose="020B0503020000020004" pitchFamily="50" charset="-127"/>
              </a:rPr>
              <a:t>하는</a:t>
            </a:r>
            <a:r>
              <a:rPr lang="en-US" altLang="ko-KR" sz="2000" b="0" i="0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 sz="2000" b="0" i="0">
                <a:effectLst/>
                <a:ea typeface="Malgun Gothic" panose="020B0503020000020004" pitchFamily="50" charset="-127"/>
              </a:rPr>
              <a:t>데이터에</a:t>
            </a:r>
            <a:r>
              <a:rPr lang="en-US" altLang="ko-KR" sz="2000" b="0" i="0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 sz="2000" b="0" i="0">
                <a:effectLst/>
                <a:ea typeface="Malgun Gothic" panose="020B0503020000020004" pitchFamily="50" charset="-127"/>
              </a:rPr>
              <a:t>시간</a:t>
            </a:r>
            <a:r>
              <a:rPr lang="en-US" altLang="ko-KR" sz="2000" b="0" i="0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 sz="2000" b="0" i="0">
                <a:effectLst/>
                <a:ea typeface="Malgun Gothic" panose="020B0503020000020004" pitchFamily="50" charset="-127"/>
              </a:rPr>
              <a:t>개념이</a:t>
            </a:r>
            <a:r>
              <a:rPr lang="en-US" altLang="ko-KR" sz="2000" b="0" i="0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 sz="2000" b="0" i="0">
                <a:effectLst/>
                <a:ea typeface="Malgun Gothic" panose="020B0503020000020004" pitchFamily="50" charset="-127"/>
              </a:rPr>
              <a:t>들어감</a:t>
            </a:r>
            <a:r>
              <a:rPr lang="en-US" altLang="ko-KR" sz="2000" b="0" i="0">
                <a:effectLst/>
                <a:ea typeface="Malgun Gothic" panose="020B0503020000020004" pitchFamily="50" charset="-127"/>
              </a:rPr>
              <a:t> ex) </a:t>
            </a:r>
            <a:r>
              <a:rPr lang="ko-KR" altLang="ko-KR" sz="2000" b="0" i="0">
                <a:effectLst/>
                <a:ea typeface="Malgun Gothic" panose="020B0503020000020004" pitchFamily="50" charset="-127"/>
              </a:rPr>
              <a:t>이번</a:t>
            </a:r>
            <a:r>
              <a:rPr lang="en-US" altLang="ko-KR" sz="2000" b="0" i="0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 sz="2000" b="0" i="0">
                <a:effectLst/>
                <a:ea typeface="Malgun Gothic" panose="020B0503020000020004" pitchFamily="50" charset="-127"/>
              </a:rPr>
              <a:t>주말</a:t>
            </a:r>
            <a:r>
              <a:rPr lang="en-US" altLang="ko-KR" sz="2000" b="0" i="0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 sz="2000" b="0" i="0">
                <a:effectLst/>
                <a:ea typeface="Malgun Gothic" panose="020B0503020000020004" pitchFamily="50" charset="-127"/>
              </a:rPr>
              <a:t>미세먼지</a:t>
            </a:r>
            <a:r>
              <a:rPr lang="en-US" altLang="ko-KR" sz="2000" b="0" i="0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 sz="2000" b="0" i="0">
                <a:effectLst/>
                <a:ea typeface="Malgun Gothic" panose="020B0503020000020004" pitchFamily="50" charset="-127"/>
              </a:rPr>
              <a:t>농도</a:t>
            </a:r>
            <a:r>
              <a:rPr lang="en-US" altLang="ko-KR" sz="2000" b="0" i="0">
                <a:effectLst/>
                <a:ea typeface="Malgun Gothic" panose="020B0503020000020004" pitchFamily="50" charset="-127"/>
              </a:rPr>
              <a:t>, </a:t>
            </a:r>
            <a:r>
              <a:rPr lang="ko-KR" altLang="ko-KR" sz="2000" b="0" i="0">
                <a:effectLst/>
                <a:ea typeface="Malgun Gothic" panose="020B0503020000020004" pitchFamily="50" charset="-127"/>
              </a:rPr>
              <a:t>요일별</a:t>
            </a:r>
            <a:r>
              <a:rPr lang="en-US" altLang="ko-KR" sz="2000" b="0" i="0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 sz="2000" b="0" i="0">
                <a:effectLst/>
                <a:ea typeface="Malgun Gothic" panose="020B0503020000020004" pitchFamily="50" charset="-127"/>
              </a:rPr>
              <a:t>강릉행</a:t>
            </a:r>
            <a:r>
              <a:rPr lang="en-US" altLang="ko-KR" sz="2000" b="0" i="0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 sz="2000" b="0" i="0">
                <a:effectLst/>
                <a:ea typeface="Malgun Gothic" panose="020B0503020000020004" pitchFamily="50" charset="-127"/>
              </a:rPr>
              <a:t>기차표</a:t>
            </a:r>
            <a:r>
              <a:rPr lang="en-US" altLang="ko-KR" sz="2000" b="0" i="0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 sz="2000" b="0" i="0">
                <a:effectLst/>
                <a:ea typeface="Malgun Gothic" panose="020B0503020000020004" pitchFamily="50" charset="-127"/>
              </a:rPr>
              <a:t>판매률</a:t>
            </a:r>
            <a:r>
              <a:rPr lang="en-US" altLang="ko-KR" sz="2000" b="0" i="0">
                <a:effectLst/>
                <a:ea typeface="Malgun Gothic" panose="020B0503020000020004" pitchFamily="50" charset="-127"/>
              </a:rPr>
              <a:t>, </a:t>
            </a:r>
            <a:r>
              <a:rPr lang="ko-KR" altLang="ko-KR" sz="2000" b="0" i="0">
                <a:effectLst/>
                <a:ea typeface="Malgun Gothic" panose="020B0503020000020004" pitchFamily="50" charset="-127"/>
              </a:rPr>
              <a:t>다음달</a:t>
            </a:r>
            <a:r>
              <a:rPr lang="en-US" altLang="ko-KR" sz="2000" b="0" i="0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 sz="2000" b="0" i="0">
                <a:effectLst/>
                <a:ea typeface="Malgun Gothic" panose="020B0503020000020004" pitchFamily="50" charset="-127"/>
              </a:rPr>
              <a:t>휘발유</a:t>
            </a:r>
            <a:r>
              <a:rPr lang="en-US" altLang="ko-KR" sz="2000" b="0" i="0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 sz="2000" b="0" i="0">
                <a:effectLst/>
                <a:ea typeface="Malgun Gothic" panose="020B0503020000020004" pitchFamily="50" charset="-127"/>
              </a:rPr>
              <a:t>가격</a:t>
            </a:r>
            <a:r>
              <a:rPr lang="en-US" altLang="ko-KR" sz="2000" b="0" i="0">
                <a:effectLst/>
                <a:ea typeface="Malgun Gothic" panose="020B0503020000020004" pitchFamily="50" charset="-127"/>
              </a:rPr>
              <a:t>, 10</a:t>
            </a:r>
            <a:r>
              <a:rPr lang="ko-KR" altLang="ko-KR" sz="2000" b="0" i="0">
                <a:effectLst/>
                <a:ea typeface="Malgun Gothic" panose="020B0503020000020004" pitchFamily="50" charset="-127"/>
              </a:rPr>
              <a:t>년</a:t>
            </a:r>
            <a:r>
              <a:rPr lang="en-US" altLang="ko-KR" sz="2000" b="0" i="0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 sz="2000" b="0" i="0">
                <a:effectLst/>
                <a:ea typeface="Malgun Gothic" panose="020B0503020000020004" pitchFamily="50" charset="-127"/>
              </a:rPr>
              <a:t>후</a:t>
            </a:r>
            <a:r>
              <a:rPr lang="en-US" altLang="ko-KR" sz="2000" b="0" i="0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 sz="2000" b="0" i="0">
                <a:effectLst/>
                <a:ea typeface="Malgun Gothic" panose="020B0503020000020004" pitchFamily="50" charset="-127"/>
              </a:rPr>
              <a:t>지구</a:t>
            </a:r>
            <a:r>
              <a:rPr lang="en-US" altLang="ko-KR" sz="2000" b="0" i="0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 sz="2000" b="0" i="0">
                <a:effectLst/>
                <a:ea typeface="Malgun Gothic" panose="020B0503020000020004" pitchFamily="50" charset="-127"/>
              </a:rPr>
              <a:t>온도</a:t>
            </a:r>
            <a:r>
              <a:rPr lang="en-US" altLang="ko-KR" sz="2000" b="0" i="0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 sz="2000" b="0" i="0">
                <a:effectLst/>
                <a:ea typeface="Malgun Gothic" panose="020B0503020000020004" pitchFamily="50" charset="-127"/>
              </a:rPr>
              <a:t>변화</a:t>
            </a:r>
            <a:r>
              <a:rPr lang="en-US" altLang="ko-KR" sz="2000" b="0" i="0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 sz="2000" b="0" i="0">
                <a:effectLst/>
                <a:ea typeface="Malgun Gothic" panose="020B0503020000020004" pitchFamily="50" charset="-127"/>
              </a:rPr>
              <a:t>등</a:t>
            </a:r>
            <a:r>
              <a:rPr lang="en-US" altLang="ko-KR" sz="2000" b="0" i="0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 sz="2000" b="0" i="0">
                <a:effectLst/>
                <a:ea typeface="Malgun Gothic" panose="020B0503020000020004" pitchFamily="50" charset="-127"/>
              </a:rPr>
              <a:t>회귀와</a:t>
            </a:r>
            <a:r>
              <a:rPr lang="en-US" altLang="ko-KR" sz="2000" b="0" i="0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 sz="2000" b="0" i="0">
                <a:effectLst/>
                <a:ea typeface="Malgun Gothic" panose="020B0503020000020004" pitchFamily="50" charset="-127"/>
              </a:rPr>
              <a:t>비슷하게</a:t>
            </a:r>
            <a:r>
              <a:rPr lang="en-US" altLang="ko-KR" sz="2000" b="0" i="0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 sz="2000" b="0" i="0">
                <a:effectLst/>
                <a:ea typeface="Malgun Gothic" panose="020B0503020000020004" pitchFamily="50" charset="-127"/>
              </a:rPr>
              <a:t>어떤</a:t>
            </a:r>
            <a:r>
              <a:rPr lang="en-US" altLang="ko-KR" sz="2000" b="0" i="0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 sz="2000" b="0" i="0">
                <a:effectLst/>
                <a:ea typeface="Malgun Gothic" panose="020B0503020000020004" pitchFamily="50" charset="-127"/>
              </a:rPr>
              <a:t>값으로</a:t>
            </a:r>
            <a:r>
              <a:rPr lang="en-US" altLang="ko-KR" sz="2000" b="0" i="0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 sz="2000" b="0" i="0">
                <a:effectLst/>
                <a:ea typeface="Malgun Gothic" panose="020B0503020000020004" pitchFamily="50" charset="-127"/>
              </a:rPr>
              <a:t>출력이</a:t>
            </a:r>
            <a:r>
              <a:rPr lang="en-US" altLang="ko-KR" sz="2000" b="0" i="0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 sz="2000" b="0" i="0">
                <a:effectLst/>
                <a:ea typeface="Malgun Gothic" panose="020B0503020000020004" pitchFamily="50" charset="-127"/>
              </a:rPr>
              <a:t>되지만</a:t>
            </a:r>
            <a:r>
              <a:rPr lang="en-US" altLang="ko-KR" sz="2000" b="0" i="0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 sz="2000" b="0" i="0">
                <a:effectLst/>
                <a:ea typeface="Malgun Gothic" panose="020B0503020000020004" pitchFamily="50" charset="-127"/>
              </a:rPr>
              <a:t>시간의</a:t>
            </a:r>
            <a:r>
              <a:rPr lang="en-US" altLang="ko-KR" sz="2000" b="0" i="0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 sz="2000" b="0" i="0">
                <a:effectLst/>
                <a:ea typeface="Malgun Gothic" panose="020B0503020000020004" pitchFamily="50" charset="-127"/>
              </a:rPr>
              <a:t>개념을</a:t>
            </a:r>
            <a:r>
              <a:rPr lang="en-US" altLang="ko-KR" sz="2000" b="0" i="0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 sz="2000" b="0" i="0">
                <a:effectLst/>
                <a:ea typeface="Malgun Gothic" panose="020B0503020000020004" pitchFamily="50" charset="-127"/>
              </a:rPr>
              <a:t>포함하여</a:t>
            </a:r>
            <a:r>
              <a:rPr lang="en-US" altLang="ko-KR" sz="2000" b="0" i="0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 sz="2000" b="0" i="0">
                <a:effectLst/>
                <a:ea typeface="Malgun Gothic" panose="020B0503020000020004" pitchFamily="50" charset="-127"/>
              </a:rPr>
              <a:t>미래의</a:t>
            </a:r>
            <a:r>
              <a:rPr lang="en-US" altLang="ko-KR" sz="2000" b="0" i="0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 sz="2000" b="0" i="0">
                <a:effectLst/>
                <a:ea typeface="Malgun Gothic" panose="020B0503020000020004" pitchFamily="50" charset="-127"/>
              </a:rPr>
              <a:t>값을</a:t>
            </a:r>
            <a:r>
              <a:rPr lang="en-US" altLang="ko-KR" sz="2000" b="0" i="0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 sz="2000" b="0" i="0">
                <a:effectLst/>
                <a:ea typeface="Malgun Gothic" panose="020B0503020000020004" pitchFamily="50" charset="-127"/>
              </a:rPr>
              <a:t>예측</a:t>
            </a:r>
          </a:p>
        </p:txBody>
      </p:sp>
    </p:spTree>
    <p:extLst>
      <p:ext uri="{BB962C8B-B14F-4D97-AF65-F5344CB8AC3E}">
        <p14:creationId xmlns:p14="http://schemas.microsoft.com/office/powerpoint/2010/main" val="33034194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70F19EA7-2C76-51F5-CFA1-2C1FFAB80FEC}"/>
              </a:ext>
            </a:extLst>
          </p:cNvPr>
          <p:cNvCxnSpPr>
            <a:cxnSpLocks/>
          </p:cNvCxnSpPr>
          <p:nvPr/>
        </p:nvCxnSpPr>
        <p:spPr>
          <a:xfrm>
            <a:off x="391885" y="923102"/>
            <a:ext cx="11390811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320F0D9-B5C0-5FF0-FD5E-E783B7F8EDEB}"/>
              </a:ext>
            </a:extLst>
          </p:cNvPr>
          <p:cNvSpPr txBox="1"/>
          <p:nvPr/>
        </p:nvSpPr>
        <p:spPr>
          <a:xfrm>
            <a:off x="452846" y="267882"/>
            <a:ext cx="755281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500" b="1" i="0" u="none" strike="noStrike" kern="1200" cap="none" spc="0" normalizeH="0" baseline="0" noProof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머신러닝</a:t>
            </a:r>
            <a:r>
              <a:rPr kumimoji="0" lang="en-US" altLang="ko-KR" sz="2500" b="1" i="0" u="none" strike="noStrike" kern="1200" cap="none" spc="0" normalizeH="0" baseline="0" noProof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ko-KR" altLang="en-US" sz="2500" b="1" i="0" u="none" strike="noStrike" kern="1200" cap="none" spc="0" normalizeH="0" baseline="0" noProof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기계학습</a:t>
            </a:r>
            <a:r>
              <a:rPr kumimoji="0" lang="en-US" altLang="ko-KR" sz="2500" b="1" i="0" u="none" strike="noStrike" kern="1200" cap="none" spc="0" normalizeH="0" baseline="0" noProof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)</a:t>
            </a:r>
            <a:r>
              <a:rPr kumimoji="0" lang="ko-KR" altLang="en-US" sz="2500" b="1" i="0" u="none" strike="noStrike" kern="1200" cap="none" spc="0" normalizeH="0" baseline="0" noProof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이란</a:t>
            </a:r>
            <a:r>
              <a:rPr kumimoji="0" lang="en-US" altLang="ko-KR" sz="2500" b="1" i="0" u="none" strike="noStrike" kern="1200" cap="none" spc="0" normalizeH="0" baseline="0" noProof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?</a:t>
            </a:r>
            <a:endParaRPr kumimoji="0" lang="ko-KR" altLang="en-US" sz="2500" b="1" i="0" u="none" strike="noStrike" kern="1200" cap="none" spc="0" normalizeH="0" baseline="0" noProof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1BE7FC-77D4-A726-FB36-21F13472DD0F}"/>
              </a:ext>
            </a:extLst>
          </p:cNvPr>
          <p:cNvSpPr txBox="1"/>
          <p:nvPr/>
        </p:nvSpPr>
        <p:spPr>
          <a:xfrm>
            <a:off x="391885" y="1121109"/>
            <a:ext cx="11122091" cy="41703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rtl="0" font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ko-KR" sz="2000">
                <a:effectLst/>
                <a:ea typeface="Malgun Gothic" panose="020B0503020000020004" pitchFamily="50" charset="-127"/>
              </a:rPr>
              <a:t>머신러닝이</a:t>
            </a:r>
            <a:r>
              <a:rPr lang="en-US" altLang="ko-KR" sz="2000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 sz="2000">
                <a:effectLst/>
                <a:ea typeface="Malgun Gothic" panose="020B0503020000020004" pitchFamily="50" charset="-127"/>
              </a:rPr>
              <a:t>잘</a:t>
            </a:r>
            <a:r>
              <a:rPr lang="en-US" altLang="ko-KR" sz="2000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 sz="2000">
                <a:effectLst/>
                <a:ea typeface="Malgun Gothic" panose="020B0503020000020004" pitchFamily="50" charset="-127"/>
              </a:rPr>
              <a:t>풀</a:t>
            </a:r>
            <a:r>
              <a:rPr lang="en-US" altLang="ko-KR" sz="2000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 sz="2000">
                <a:effectLst/>
                <a:ea typeface="Malgun Gothic" panose="020B0503020000020004" pitchFamily="50" charset="-127"/>
              </a:rPr>
              <a:t>수</a:t>
            </a:r>
            <a:r>
              <a:rPr lang="en-US" altLang="ko-KR" sz="2000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 sz="2000">
                <a:effectLst/>
                <a:ea typeface="Malgun Gothic" panose="020B0503020000020004" pitchFamily="50" charset="-127"/>
              </a:rPr>
              <a:t>있는</a:t>
            </a:r>
            <a:r>
              <a:rPr lang="en-US" altLang="ko-KR" sz="2000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 sz="2000">
                <a:effectLst/>
                <a:ea typeface="Malgun Gothic" panose="020B0503020000020004" pitchFamily="50" charset="-127"/>
              </a:rPr>
              <a:t>문제</a:t>
            </a:r>
            <a:endParaRPr lang="en-US" altLang="ko-KR" sz="2000">
              <a:effectLst/>
              <a:ea typeface="Malgun Gothic" panose="020B0503020000020004" pitchFamily="50" charset="-127"/>
            </a:endParaRPr>
          </a:p>
          <a:p>
            <a:pPr marL="342900" indent="-342900" rtl="0" font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ko-KR" sz="500">
              <a:effectLst/>
              <a:ea typeface="Malgun Gothic" panose="020B0503020000020004" pitchFamily="50" charset="-127"/>
            </a:endParaRPr>
          </a:p>
          <a:p>
            <a:pPr marL="914400" lvl="1" indent="-457200" fontAlgn="ctr">
              <a:lnSpc>
                <a:spcPct val="150000"/>
              </a:lnSpc>
              <a:buFont typeface="+mj-lt"/>
              <a:buAutoNum type="arabicParenR" startAt="4"/>
            </a:pPr>
            <a:r>
              <a:rPr lang="ko-KR" altLang="ko-KR" sz="2000" b="0" i="0">
                <a:effectLst/>
                <a:ea typeface="Malgun Gothic" panose="020B0503020000020004" pitchFamily="50" charset="-127"/>
              </a:rPr>
              <a:t>이상값</a:t>
            </a:r>
            <a:r>
              <a:rPr lang="en-US" altLang="ko-KR" sz="2000" b="0" i="0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 sz="2000" b="0" i="0">
                <a:effectLst/>
                <a:ea typeface="Malgun Gothic" panose="020B0503020000020004" pitchFamily="50" charset="-127"/>
              </a:rPr>
              <a:t>감지</a:t>
            </a:r>
            <a:r>
              <a:rPr lang="en-US" altLang="ko-KR" sz="2000" b="0" i="0">
                <a:effectLst/>
                <a:ea typeface="Malgun Gothic" panose="020B0503020000020004" pitchFamily="50" charset="-127"/>
              </a:rPr>
              <a:t>: </a:t>
            </a:r>
            <a:r>
              <a:rPr lang="ko-KR" altLang="ko-KR" sz="2000" b="0" i="0">
                <a:effectLst/>
                <a:ea typeface="Malgun Gothic" panose="020B0503020000020004" pitchFamily="50" charset="-127"/>
              </a:rPr>
              <a:t>그래프에서</a:t>
            </a:r>
            <a:r>
              <a:rPr lang="en-US" altLang="ko-KR" sz="2000" b="0" i="0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 sz="2000" b="0" i="0">
                <a:effectLst/>
                <a:ea typeface="Malgun Gothic" panose="020B0503020000020004" pitchFamily="50" charset="-127"/>
              </a:rPr>
              <a:t>평소</a:t>
            </a:r>
            <a:r>
              <a:rPr lang="en-US" altLang="ko-KR" sz="2000" b="0" i="0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 sz="2000" b="0" i="0">
                <a:effectLst/>
                <a:ea typeface="Malgun Gothic" panose="020B0503020000020004" pitchFamily="50" charset="-127"/>
              </a:rPr>
              <a:t>범위를</a:t>
            </a:r>
            <a:r>
              <a:rPr lang="en-US" altLang="ko-KR" sz="2000" b="0" i="0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 sz="2000" b="0" i="0">
                <a:effectLst/>
                <a:ea typeface="Malgun Gothic" panose="020B0503020000020004" pitchFamily="50" charset="-127"/>
              </a:rPr>
              <a:t>벗어나는</a:t>
            </a:r>
            <a:r>
              <a:rPr lang="en-US" altLang="ko-KR" sz="2000" b="0" i="0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 sz="2000" b="0" i="0">
                <a:effectLst/>
                <a:ea typeface="Malgun Gothic" panose="020B0503020000020004" pitchFamily="50" charset="-127"/>
              </a:rPr>
              <a:t>데이터를</a:t>
            </a:r>
            <a:r>
              <a:rPr lang="en-US" altLang="ko-KR" sz="2000" b="0" i="0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 sz="2000" b="0" i="0">
                <a:effectLst/>
                <a:ea typeface="Malgun Gothic" panose="020B0503020000020004" pitchFamily="50" charset="-127"/>
              </a:rPr>
              <a:t>감지</a:t>
            </a:r>
            <a:r>
              <a:rPr lang="en-US" altLang="ko-KR" sz="2000" b="0" i="0">
                <a:effectLst/>
                <a:ea typeface="Malgun Gothic" panose="020B0503020000020004" pitchFamily="50" charset="-127"/>
              </a:rPr>
              <a:t> ex) </a:t>
            </a:r>
            <a:r>
              <a:rPr lang="ko-KR" altLang="ko-KR" sz="2000" b="0" i="0">
                <a:effectLst/>
                <a:ea typeface="Malgun Gothic" panose="020B0503020000020004" pitchFamily="50" charset="-127"/>
              </a:rPr>
              <a:t>주식</a:t>
            </a:r>
            <a:r>
              <a:rPr lang="en-US" altLang="ko-KR" sz="2000" b="0" i="0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 sz="2000" b="0" i="0">
                <a:effectLst/>
                <a:ea typeface="Malgun Gothic" panose="020B0503020000020004" pitchFamily="50" charset="-127"/>
              </a:rPr>
              <a:t>사기</a:t>
            </a:r>
            <a:r>
              <a:rPr lang="en-US" altLang="ko-KR" sz="2000" b="0" i="0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 sz="2000" b="0" i="0">
                <a:effectLst/>
                <a:ea typeface="Malgun Gothic" panose="020B0503020000020004" pitchFamily="50" charset="-127"/>
              </a:rPr>
              <a:t>거래</a:t>
            </a:r>
            <a:r>
              <a:rPr lang="en-US" altLang="ko-KR" sz="2000" b="0" i="0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 sz="2000" b="0" i="0">
                <a:effectLst/>
                <a:ea typeface="Malgun Gothic" panose="020B0503020000020004" pitchFamily="50" charset="-127"/>
              </a:rPr>
              <a:t>감지</a:t>
            </a:r>
            <a:r>
              <a:rPr lang="en-US" altLang="ko-KR" sz="2000" b="0" i="0">
                <a:effectLst/>
                <a:ea typeface="Malgun Gothic" panose="020B0503020000020004" pitchFamily="50" charset="-127"/>
              </a:rPr>
              <a:t>, </a:t>
            </a:r>
            <a:r>
              <a:rPr lang="ko-KR" altLang="ko-KR" sz="2000" b="0" i="0">
                <a:effectLst/>
                <a:ea typeface="Malgun Gothic" panose="020B0503020000020004" pitchFamily="50" charset="-127"/>
              </a:rPr>
              <a:t>신용카드</a:t>
            </a:r>
            <a:r>
              <a:rPr lang="en-US" altLang="ko-KR" sz="2000" b="0" i="0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 sz="2000" b="0" i="0">
                <a:effectLst/>
                <a:ea typeface="Malgun Gothic" panose="020B0503020000020004" pitchFamily="50" charset="-127"/>
              </a:rPr>
              <a:t>이상</a:t>
            </a:r>
            <a:r>
              <a:rPr lang="en-US" altLang="ko-KR" sz="2000" b="0" i="0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 sz="2000" b="0" i="0">
                <a:effectLst/>
                <a:ea typeface="Malgun Gothic" panose="020B0503020000020004" pitchFamily="50" charset="-127"/>
              </a:rPr>
              <a:t>사용</a:t>
            </a:r>
            <a:r>
              <a:rPr lang="en-US" altLang="ko-KR" sz="2000" b="0" i="0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 sz="2000" b="0" i="0">
                <a:effectLst/>
                <a:ea typeface="Malgun Gothic" panose="020B0503020000020004" pitchFamily="50" charset="-127"/>
              </a:rPr>
              <a:t>감지</a:t>
            </a:r>
            <a:r>
              <a:rPr lang="en-US" altLang="ko-KR" sz="2000" b="0" i="0">
                <a:effectLst/>
                <a:ea typeface="Malgun Gothic" panose="020B0503020000020004" pitchFamily="50" charset="-127"/>
              </a:rPr>
              <a:t>, </a:t>
            </a:r>
            <a:r>
              <a:rPr lang="ko-KR" altLang="ko-KR" sz="2000" b="0" i="0">
                <a:effectLst/>
                <a:ea typeface="Malgun Gothic" panose="020B0503020000020004" pitchFamily="50" charset="-127"/>
              </a:rPr>
              <a:t>비</a:t>
            </a:r>
            <a:r>
              <a:rPr lang="en-US" altLang="ko-KR" sz="2000" b="0" i="0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 sz="2000" b="0" i="0">
                <a:effectLst/>
                <a:ea typeface="Malgun Gothic" panose="020B0503020000020004" pitchFamily="50" charset="-127"/>
              </a:rPr>
              <a:t>정상</a:t>
            </a:r>
            <a:r>
              <a:rPr lang="en-US" altLang="ko-KR" sz="2000" b="0" i="0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 sz="2000" b="0" i="0">
                <a:effectLst/>
                <a:ea typeface="Malgun Gothic" panose="020B0503020000020004" pitchFamily="50" charset="-127"/>
              </a:rPr>
              <a:t>세포</a:t>
            </a:r>
            <a:r>
              <a:rPr lang="en-US" altLang="ko-KR" sz="2000" b="0" i="0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 sz="2000" b="0" i="0">
                <a:effectLst/>
                <a:ea typeface="Malgun Gothic" panose="020B0503020000020004" pitchFamily="50" charset="-127"/>
              </a:rPr>
              <a:t>감지</a:t>
            </a:r>
            <a:r>
              <a:rPr lang="en-US" altLang="ko-KR" sz="2000" b="0" i="0">
                <a:effectLst/>
                <a:ea typeface="Malgun Gothic" panose="020B0503020000020004" pitchFamily="50" charset="-127"/>
              </a:rPr>
              <a:t>, </a:t>
            </a:r>
            <a:r>
              <a:rPr lang="ko-KR" altLang="ko-KR" sz="2000" b="0" i="0">
                <a:effectLst/>
                <a:ea typeface="Malgun Gothic" panose="020B0503020000020004" pitchFamily="50" charset="-127"/>
              </a:rPr>
              <a:t>지층</a:t>
            </a:r>
            <a:r>
              <a:rPr lang="en-US" altLang="ko-KR" sz="2000" b="0" i="0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 sz="2000" b="0" i="0">
                <a:effectLst/>
                <a:ea typeface="Malgun Gothic" panose="020B0503020000020004" pitchFamily="50" charset="-127"/>
              </a:rPr>
              <a:t>흔들림</a:t>
            </a:r>
            <a:r>
              <a:rPr lang="en-US" altLang="ko-KR" sz="2000" b="0" i="0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 sz="2000" b="0" i="0">
                <a:effectLst/>
                <a:ea typeface="Malgun Gothic" panose="020B0503020000020004" pitchFamily="50" charset="-127"/>
              </a:rPr>
              <a:t>감지</a:t>
            </a:r>
            <a:endParaRPr lang="en-US" altLang="ko-KR" sz="2000" b="0" i="0">
              <a:effectLst/>
              <a:ea typeface="Malgun Gothic" panose="020B0503020000020004" pitchFamily="50" charset="-127"/>
            </a:endParaRPr>
          </a:p>
          <a:p>
            <a:pPr marL="800100" lvl="1" indent="-342900" fontAlgn="ctr">
              <a:lnSpc>
                <a:spcPct val="150000"/>
              </a:lnSpc>
              <a:buFont typeface="+mj-lt"/>
              <a:buAutoNum type="arabicParenR" startAt="4"/>
            </a:pPr>
            <a:endParaRPr lang="en-US" altLang="ko-KR" sz="500">
              <a:ea typeface="Malgun Gothic" panose="020B0503020000020004" pitchFamily="50" charset="-127"/>
            </a:endParaRPr>
          </a:p>
          <a:p>
            <a:pPr marL="914400" lvl="1" indent="-457200" fontAlgn="ctr">
              <a:buFont typeface="+mj-lt"/>
              <a:buAutoNum type="arabicParenR" startAt="4"/>
            </a:pPr>
            <a:endParaRPr lang="en-US" altLang="ko-KR" sz="2000">
              <a:ea typeface="Malgun Gothic" panose="020B0503020000020004" pitchFamily="50" charset="-127"/>
            </a:endParaRPr>
          </a:p>
          <a:p>
            <a:pPr marL="914400" lvl="1" indent="-457200" fontAlgn="ctr">
              <a:buFont typeface="+mj-lt"/>
              <a:buAutoNum type="arabicParenR" startAt="4"/>
            </a:pPr>
            <a:r>
              <a:rPr lang="ko-KR" altLang="ko-KR" sz="2000" b="0" i="0">
                <a:effectLst/>
                <a:ea typeface="Malgun Gothic" panose="020B0503020000020004" pitchFamily="50" charset="-127"/>
              </a:rPr>
              <a:t>그룹화</a:t>
            </a:r>
            <a:r>
              <a:rPr lang="en-US" altLang="ko-KR" sz="2000" b="0" i="0">
                <a:effectLst/>
                <a:ea typeface="Malgun Gothic" panose="020B0503020000020004" pitchFamily="50" charset="-127"/>
              </a:rPr>
              <a:t>: </a:t>
            </a:r>
            <a:r>
              <a:rPr lang="ko-KR" altLang="ko-KR" sz="2000" b="0" i="0">
                <a:effectLst/>
                <a:ea typeface="Malgun Gothic" panose="020B0503020000020004" pitchFamily="50" charset="-127"/>
              </a:rPr>
              <a:t>어떤</a:t>
            </a:r>
            <a:r>
              <a:rPr lang="en-US" altLang="ko-KR" sz="2000" b="0" i="0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 sz="2000" b="0" i="0">
                <a:effectLst/>
                <a:ea typeface="Malgun Gothic" panose="020B0503020000020004" pitchFamily="50" charset="-127"/>
              </a:rPr>
              <a:t>특징을</a:t>
            </a:r>
            <a:r>
              <a:rPr lang="en-US" altLang="ko-KR" sz="2000" b="0" i="0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 sz="2000" b="0" i="0">
                <a:effectLst/>
                <a:ea typeface="Malgun Gothic" panose="020B0503020000020004" pitchFamily="50" charset="-127"/>
              </a:rPr>
              <a:t>기준으로</a:t>
            </a:r>
            <a:r>
              <a:rPr lang="en-US" altLang="ko-KR" sz="2000" b="0" i="0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 sz="2000" b="0" i="0">
                <a:effectLst/>
                <a:ea typeface="Malgun Gothic" panose="020B0503020000020004" pitchFamily="50" charset="-127"/>
              </a:rPr>
              <a:t>가진</a:t>
            </a:r>
            <a:r>
              <a:rPr lang="en-US" altLang="ko-KR" sz="2000" b="0" i="0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 sz="2000" b="0" i="0">
                <a:effectLst/>
                <a:ea typeface="Malgun Gothic" panose="020B0503020000020004" pitchFamily="50" charset="-127"/>
              </a:rPr>
              <a:t>데이터를</a:t>
            </a:r>
            <a:r>
              <a:rPr lang="en-US" altLang="ko-KR" sz="2000" b="0" i="0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 sz="2000" b="0" i="0">
                <a:effectLst/>
                <a:ea typeface="Malgun Gothic" panose="020B0503020000020004" pitchFamily="50" charset="-127"/>
              </a:rPr>
              <a:t>그룹핑하는</a:t>
            </a:r>
            <a:r>
              <a:rPr lang="en-US" altLang="ko-KR" sz="2000" b="0" i="0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 sz="2000" b="0" i="0">
                <a:effectLst/>
                <a:ea typeface="Malgun Gothic" panose="020B0503020000020004" pitchFamily="50" charset="-127"/>
              </a:rPr>
              <a:t>것</a:t>
            </a:r>
            <a:r>
              <a:rPr lang="en-US" altLang="ko-KR" sz="2000" b="0" i="0">
                <a:effectLst/>
                <a:ea typeface="Malgun Gothic" panose="020B0503020000020004" pitchFamily="50" charset="-127"/>
              </a:rPr>
              <a:t> ex) </a:t>
            </a:r>
            <a:r>
              <a:rPr lang="ko-KR" altLang="ko-KR" sz="2000" b="0" i="0">
                <a:effectLst/>
                <a:ea typeface="Malgun Gothic" panose="020B0503020000020004" pitchFamily="50" charset="-127"/>
              </a:rPr>
              <a:t>유사</a:t>
            </a:r>
            <a:r>
              <a:rPr lang="en-US" altLang="ko-KR" sz="2000" b="0" i="0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 sz="2000" b="0" i="0">
                <a:effectLst/>
                <a:ea typeface="Malgun Gothic" panose="020B0503020000020004" pitchFamily="50" charset="-127"/>
              </a:rPr>
              <a:t>상품</a:t>
            </a:r>
            <a:r>
              <a:rPr lang="en-US" altLang="ko-KR" sz="2000" b="0" i="0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 sz="2000" b="0" i="0">
                <a:effectLst/>
                <a:ea typeface="Malgun Gothic" panose="020B0503020000020004" pitchFamily="50" charset="-127"/>
              </a:rPr>
              <a:t>묶음</a:t>
            </a:r>
            <a:r>
              <a:rPr lang="en-US" altLang="ko-KR" sz="2000" b="0" i="0">
                <a:effectLst/>
                <a:ea typeface="Malgun Gothic" panose="020B0503020000020004" pitchFamily="50" charset="-127"/>
              </a:rPr>
              <a:t>(</a:t>
            </a:r>
            <a:r>
              <a:rPr lang="ko-KR" altLang="ko-KR" sz="2000" b="0" i="0">
                <a:effectLst/>
                <a:ea typeface="Malgun Gothic" panose="020B0503020000020004" pitchFamily="50" charset="-127"/>
              </a:rPr>
              <a:t>색상</a:t>
            </a:r>
            <a:r>
              <a:rPr lang="en-US" altLang="ko-KR" sz="2000" b="0" i="0">
                <a:effectLst/>
                <a:ea typeface="Malgun Gothic" panose="020B0503020000020004" pitchFamily="50" charset="-127"/>
              </a:rPr>
              <a:t>/</a:t>
            </a:r>
            <a:r>
              <a:rPr lang="ko-KR" altLang="ko-KR" sz="2000" b="0" i="0">
                <a:effectLst/>
                <a:ea typeface="Malgun Gothic" panose="020B0503020000020004" pitchFamily="50" charset="-127"/>
              </a:rPr>
              <a:t>크기</a:t>
            </a:r>
            <a:r>
              <a:rPr lang="en-US" altLang="ko-KR" sz="2000" b="0" i="0">
                <a:effectLst/>
                <a:ea typeface="Malgun Gothic" panose="020B0503020000020004" pitchFamily="50" charset="-127"/>
              </a:rPr>
              <a:t>/</a:t>
            </a:r>
            <a:r>
              <a:rPr lang="ko-KR" altLang="ko-KR" sz="2000" b="0" i="0">
                <a:effectLst/>
                <a:ea typeface="Malgun Gothic" panose="020B0503020000020004" pitchFamily="50" charset="-127"/>
              </a:rPr>
              <a:t>디자인</a:t>
            </a:r>
            <a:r>
              <a:rPr lang="en-US" altLang="ko-KR" sz="2000" b="0" i="0">
                <a:effectLst/>
                <a:ea typeface="Malgun Gothic" panose="020B0503020000020004" pitchFamily="50" charset="-127"/>
              </a:rPr>
              <a:t>), </a:t>
            </a:r>
            <a:r>
              <a:rPr lang="ko-KR" altLang="ko-KR" sz="2000" b="0" i="0">
                <a:effectLst/>
                <a:ea typeface="Malgun Gothic" panose="020B0503020000020004" pitchFamily="50" charset="-127"/>
              </a:rPr>
              <a:t>비슷한</a:t>
            </a:r>
            <a:r>
              <a:rPr lang="en-US" altLang="ko-KR" sz="2000" b="0" i="0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 sz="2000" b="0" i="0">
                <a:effectLst/>
                <a:ea typeface="Malgun Gothic" panose="020B0503020000020004" pitchFamily="50" charset="-127"/>
              </a:rPr>
              <a:t>장르</a:t>
            </a:r>
            <a:r>
              <a:rPr lang="en-US" altLang="ko-KR" sz="2000" b="0" i="0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 sz="2000" b="0" i="0">
                <a:effectLst/>
                <a:ea typeface="Malgun Gothic" panose="020B0503020000020004" pitchFamily="50" charset="-127"/>
              </a:rPr>
              <a:t>영화</a:t>
            </a:r>
            <a:r>
              <a:rPr lang="en-US" altLang="ko-KR" sz="2000" b="0" i="0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 sz="2000" b="0" i="0">
                <a:effectLst/>
                <a:ea typeface="Malgun Gothic" panose="020B0503020000020004" pitchFamily="50" charset="-127"/>
              </a:rPr>
              <a:t>묶음</a:t>
            </a:r>
            <a:r>
              <a:rPr lang="en-US" altLang="ko-KR" sz="2000" b="0" i="0">
                <a:effectLst/>
                <a:ea typeface="Malgun Gothic" panose="020B0503020000020004" pitchFamily="50" charset="-127"/>
              </a:rPr>
              <a:t>(</a:t>
            </a:r>
            <a:r>
              <a:rPr lang="ko-KR" altLang="ko-KR" sz="2000" b="0" i="0">
                <a:effectLst/>
                <a:ea typeface="Malgun Gothic" panose="020B0503020000020004" pitchFamily="50" charset="-127"/>
              </a:rPr>
              <a:t>스릴러</a:t>
            </a:r>
            <a:r>
              <a:rPr lang="en-US" altLang="ko-KR" sz="2000" b="0" i="0">
                <a:effectLst/>
                <a:ea typeface="Malgun Gothic" panose="020B0503020000020004" pitchFamily="50" charset="-127"/>
              </a:rPr>
              <a:t>/</a:t>
            </a:r>
            <a:r>
              <a:rPr lang="ko-KR" altLang="ko-KR" sz="2000" b="0" i="0">
                <a:effectLst/>
                <a:ea typeface="Malgun Gothic" panose="020B0503020000020004" pitchFamily="50" charset="-127"/>
              </a:rPr>
              <a:t>로맨스</a:t>
            </a:r>
            <a:r>
              <a:rPr lang="en-US" altLang="ko-KR" sz="2000" b="0" i="0">
                <a:effectLst/>
                <a:ea typeface="Malgun Gothic" panose="020B0503020000020004" pitchFamily="50" charset="-127"/>
              </a:rPr>
              <a:t>/</a:t>
            </a:r>
            <a:r>
              <a:rPr lang="ko-KR" altLang="ko-KR" sz="2000" b="0" i="0">
                <a:effectLst/>
                <a:ea typeface="Malgun Gothic" panose="020B0503020000020004" pitchFamily="50" charset="-127"/>
              </a:rPr>
              <a:t>가족</a:t>
            </a:r>
            <a:r>
              <a:rPr lang="en-US" altLang="ko-KR" sz="2000" b="0" i="0">
                <a:effectLst/>
                <a:ea typeface="Malgun Gothic" panose="020B0503020000020004" pitchFamily="50" charset="-127"/>
              </a:rPr>
              <a:t>), SNS </a:t>
            </a:r>
            <a:r>
              <a:rPr lang="ko-KR" altLang="ko-KR" sz="2000" b="0" i="0">
                <a:effectLst/>
                <a:ea typeface="Malgun Gothic" panose="020B0503020000020004" pitchFamily="50" charset="-127"/>
              </a:rPr>
              <a:t>친구</a:t>
            </a:r>
            <a:r>
              <a:rPr lang="en-US" altLang="ko-KR" sz="2000" b="0" i="0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 sz="2000" b="0" i="0">
                <a:effectLst/>
                <a:ea typeface="Malgun Gothic" panose="020B0503020000020004" pitchFamily="50" charset="-127"/>
              </a:rPr>
              <a:t>분석</a:t>
            </a:r>
            <a:r>
              <a:rPr lang="en-US" altLang="ko-KR" sz="2000" b="0" i="0">
                <a:effectLst/>
                <a:ea typeface="Malgun Gothic" panose="020B0503020000020004" pitchFamily="50" charset="-127"/>
              </a:rPr>
              <a:t>, </a:t>
            </a:r>
            <a:r>
              <a:rPr lang="ko-KR" altLang="ko-KR" sz="2000" b="0" i="0">
                <a:effectLst/>
                <a:ea typeface="Malgun Gothic" panose="020B0503020000020004" pitchFamily="50" charset="-127"/>
              </a:rPr>
              <a:t>백화점</a:t>
            </a:r>
            <a:r>
              <a:rPr lang="en-US" altLang="ko-KR" sz="2000" b="0" i="0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 sz="2000" b="0" i="0">
                <a:effectLst/>
                <a:ea typeface="Malgun Gothic" panose="020B0503020000020004" pitchFamily="50" charset="-127"/>
              </a:rPr>
              <a:t>고객</a:t>
            </a:r>
            <a:r>
              <a:rPr lang="en-US" altLang="ko-KR" sz="2000" b="0" i="0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 sz="2000" b="0" i="0">
                <a:effectLst/>
                <a:ea typeface="Malgun Gothic" panose="020B0503020000020004" pitchFamily="50" charset="-127"/>
              </a:rPr>
              <a:t>분류</a:t>
            </a:r>
            <a:r>
              <a:rPr lang="en-US" altLang="ko-KR" sz="2000" b="0" i="0">
                <a:effectLst/>
                <a:ea typeface="Malgun Gothic" panose="020B0503020000020004" pitchFamily="50" charset="-127"/>
              </a:rPr>
              <a:t>(</a:t>
            </a:r>
            <a:r>
              <a:rPr lang="ko-KR" altLang="ko-KR" sz="2000" b="0" i="0">
                <a:effectLst/>
                <a:ea typeface="Malgun Gothic" panose="020B0503020000020004" pitchFamily="50" charset="-127"/>
              </a:rPr>
              <a:t>사용금액</a:t>
            </a:r>
            <a:r>
              <a:rPr lang="en-US" altLang="ko-KR" sz="2000" b="0" i="0">
                <a:effectLst/>
                <a:ea typeface="Malgun Gothic" panose="020B0503020000020004" pitchFamily="50" charset="-127"/>
              </a:rPr>
              <a:t>/</a:t>
            </a:r>
            <a:r>
              <a:rPr lang="ko-KR" altLang="ko-KR" sz="2000" b="0" i="0">
                <a:effectLst/>
                <a:ea typeface="Malgun Gothic" panose="020B0503020000020004" pitchFamily="50" charset="-127"/>
              </a:rPr>
              <a:t>방문횟수</a:t>
            </a:r>
            <a:r>
              <a:rPr lang="en-US" altLang="ko-KR" sz="2000" b="0" i="0">
                <a:effectLst/>
                <a:ea typeface="Malgun Gothic" panose="020B0503020000020004" pitchFamily="50" charset="-127"/>
              </a:rPr>
              <a:t>) *</a:t>
            </a:r>
            <a:r>
              <a:rPr lang="ko-KR" altLang="ko-KR" sz="2000" b="0" i="0">
                <a:effectLst/>
                <a:ea typeface="Malgun Gothic" panose="020B0503020000020004" pitchFamily="50" charset="-127"/>
              </a:rPr>
              <a:t>분류와의</a:t>
            </a:r>
            <a:r>
              <a:rPr lang="en-US" altLang="ko-KR" sz="2000" b="0" i="0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 sz="2000" b="0" i="0">
                <a:effectLst/>
                <a:ea typeface="Malgun Gothic" panose="020B0503020000020004" pitchFamily="50" charset="-127"/>
              </a:rPr>
              <a:t>차이점</a:t>
            </a:r>
            <a:r>
              <a:rPr lang="en-US" altLang="ko-KR" sz="2000" b="0" i="0">
                <a:effectLst/>
                <a:ea typeface="Malgun Gothic" panose="020B0503020000020004" pitchFamily="50" charset="-127"/>
              </a:rPr>
              <a:t>: </a:t>
            </a:r>
            <a:r>
              <a:rPr lang="ko-KR" altLang="ko-KR" sz="2000" b="0" i="0">
                <a:effectLst/>
                <a:ea typeface="Malgun Gothic" panose="020B0503020000020004" pitchFamily="50" charset="-127"/>
              </a:rPr>
              <a:t>분류는</a:t>
            </a:r>
            <a:r>
              <a:rPr lang="en-US" altLang="ko-KR" sz="2000" b="0" i="0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 sz="2000" b="0" i="0">
                <a:effectLst/>
                <a:ea typeface="Malgun Gothic" panose="020B0503020000020004" pitchFamily="50" charset="-127"/>
              </a:rPr>
              <a:t>처음부터</a:t>
            </a:r>
            <a:r>
              <a:rPr lang="en-US" altLang="ko-KR" sz="2000" b="0" i="0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 sz="2000" b="0" i="0">
                <a:effectLst/>
                <a:ea typeface="Malgun Gothic" panose="020B0503020000020004" pitchFamily="50" charset="-127"/>
              </a:rPr>
              <a:t>카테고리를</a:t>
            </a:r>
            <a:r>
              <a:rPr lang="en-US" altLang="ko-KR" sz="2000" b="0" i="0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 sz="2000" b="0" i="0">
                <a:effectLst/>
                <a:ea typeface="Malgun Gothic" panose="020B0503020000020004" pitchFamily="50" charset="-127"/>
              </a:rPr>
              <a:t>명확하게</a:t>
            </a:r>
            <a:r>
              <a:rPr lang="en-US" altLang="ko-KR" sz="2000" b="0" i="0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 sz="2000" b="0" i="0">
                <a:effectLst/>
                <a:ea typeface="Malgun Gothic" panose="020B0503020000020004" pitchFamily="50" charset="-127"/>
              </a:rPr>
              <a:t>분류해</a:t>
            </a:r>
            <a:r>
              <a:rPr lang="en-US" altLang="ko-KR" sz="2000" b="0" i="0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 sz="2000" b="0" i="0">
                <a:effectLst/>
                <a:ea typeface="Malgun Gothic" panose="020B0503020000020004" pitchFamily="50" charset="-127"/>
              </a:rPr>
              <a:t>놓고</a:t>
            </a:r>
            <a:r>
              <a:rPr lang="en-US" altLang="ko-KR" sz="2000" b="0" i="0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 sz="2000" b="0" i="0">
                <a:effectLst/>
                <a:ea typeface="Malgun Gothic" panose="020B0503020000020004" pitchFamily="50" charset="-127"/>
              </a:rPr>
              <a:t>어떤</a:t>
            </a:r>
            <a:r>
              <a:rPr lang="en-US" altLang="ko-KR" sz="2000" b="0" i="0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 sz="2000" b="0" i="0">
                <a:effectLst/>
                <a:ea typeface="Malgun Gothic" panose="020B0503020000020004" pitchFamily="50" charset="-127"/>
              </a:rPr>
              <a:t>것이냐</a:t>
            </a:r>
            <a:r>
              <a:rPr lang="en-US" altLang="ko-KR" sz="2000" b="0" i="0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 sz="2000" b="0" i="0">
                <a:effectLst/>
                <a:ea typeface="Malgun Gothic" panose="020B0503020000020004" pitchFamily="50" charset="-127"/>
              </a:rPr>
              <a:t>묻는</a:t>
            </a:r>
            <a:r>
              <a:rPr lang="en-US" altLang="ko-KR" sz="2000" b="0" i="0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 sz="2000" b="0" i="0">
                <a:effectLst/>
                <a:ea typeface="Malgun Gothic" panose="020B0503020000020004" pitchFamily="50" charset="-127"/>
              </a:rPr>
              <a:t>것이라면</a:t>
            </a:r>
            <a:r>
              <a:rPr lang="en-US" altLang="ko-KR" sz="2000" b="0" i="0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 sz="2000" b="0" i="0">
                <a:effectLst/>
                <a:ea typeface="Malgun Gothic" panose="020B0503020000020004" pitchFamily="50" charset="-127"/>
              </a:rPr>
              <a:t>그룹화는</a:t>
            </a:r>
            <a:r>
              <a:rPr lang="en-US" altLang="ko-KR" sz="2000" b="0" i="0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 sz="2000" b="0" i="0">
                <a:effectLst/>
                <a:ea typeface="Malgun Gothic" panose="020B0503020000020004" pitchFamily="50" charset="-127"/>
              </a:rPr>
              <a:t>전체</a:t>
            </a:r>
            <a:r>
              <a:rPr lang="en-US" altLang="ko-KR" sz="2000" b="0" i="0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 sz="2000" b="0" i="0">
                <a:effectLst/>
                <a:ea typeface="Malgun Gothic" panose="020B0503020000020004" pitchFamily="50" charset="-127"/>
              </a:rPr>
              <a:t>아이템을</a:t>
            </a:r>
            <a:r>
              <a:rPr lang="en-US" altLang="ko-KR" sz="2000" b="0" i="0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 sz="2000" b="0" i="0">
                <a:effectLst/>
                <a:ea typeface="Malgun Gothic" panose="020B0503020000020004" pitchFamily="50" charset="-127"/>
              </a:rPr>
              <a:t>제공하고</a:t>
            </a:r>
            <a:r>
              <a:rPr lang="en-US" altLang="ko-KR" sz="2000" b="0" i="0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 sz="2000" b="0" i="0">
                <a:effectLst/>
                <a:ea typeface="Malgun Gothic" panose="020B0503020000020004" pitchFamily="50" charset="-127"/>
              </a:rPr>
              <a:t>비슷한</a:t>
            </a:r>
            <a:r>
              <a:rPr lang="en-US" altLang="ko-KR" sz="2000" b="0" i="0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 sz="2000" b="0" i="0">
                <a:effectLst/>
                <a:ea typeface="Malgun Gothic" panose="020B0503020000020004" pitchFamily="50" charset="-127"/>
              </a:rPr>
              <a:t>것끼리</a:t>
            </a:r>
            <a:r>
              <a:rPr lang="en-US" altLang="ko-KR" sz="2000" b="0" i="0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 sz="2000" b="0" i="0">
                <a:effectLst/>
                <a:ea typeface="Malgun Gothic" panose="020B0503020000020004" pitchFamily="50" charset="-127"/>
              </a:rPr>
              <a:t>분류</a:t>
            </a:r>
            <a:endParaRPr lang="en-US" altLang="ko-KR" sz="2000">
              <a:ea typeface="Malgun Gothic" panose="020B0503020000020004" pitchFamily="50" charset="-127"/>
            </a:endParaRPr>
          </a:p>
          <a:p>
            <a:pPr marL="914400" lvl="1" indent="-457200" fontAlgn="ctr">
              <a:buFont typeface="+mj-lt"/>
              <a:buAutoNum type="arabicParenR" startAt="4"/>
            </a:pPr>
            <a:endParaRPr lang="en-US" altLang="ko-KR" sz="2000" b="0" i="0">
              <a:effectLst/>
              <a:ea typeface="Malgun Gothic" panose="020B0503020000020004" pitchFamily="50" charset="-127"/>
            </a:endParaRPr>
          </a:p>
          <a:p>
            <a:pPr marL="914400" lvl="1" indent="-457200" fontAlgn="ctr">
              <a:buFont typeface="+mj-lt"/>
              <a:buAutoNum type="arabicParenR" startAt="4"/>
            </a:pPr>
            <a:r>
              <a:rPr lang="ko-KR" altLang="ko-KR" sz="2000" b="0" i="0">
                <a:effectLst/>
                <a:ea typeface="Malgun Gothic" panose="020B0503020000020004" pitchFamily="50" charset="-127"/>
              </a:rPr>
              <a:t>강화학습</a:t>
            </a:r>
            <a:r>
              <a:rPr lang="en-US" altLang="ko-KR" sz="2000" b="0" i="0">
                <a:effectLst/>
                <a:ea typeface="Malgun Gothic" panose="020B0503020000020004" pitchFamily="50" charset="-127"/>
              </a:rPr>
              <a:t>: </a:t>
            </a:r>
            <a:r>
              <a:rPr lang="ko-KR" altLang="ko-KR" sz="2000" b="0" i="0">
                <a:effectLst/>
                <a:ea typeface="Malgun Gothic" panose="020B0503020000020004" pitchFamily="50" charset="-127"/>
              </a:rPr>
              <a:t>어떤</a:t>
            </a:r>
            <a:r>
              <a:rPr lang="en-US" altLang="ko-KR" sz="2000" b="0" i="0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 sz="2000" b="0" i="0">
                <a:effectLst/>
                <a:ea typeface="Malgun Gothic" panose="020B0503020000020004" pitchFamily="50" charset="-127"/>
              </a:rPr>
              <a:t>행동</a:t>
            </a:r>
            <a:r>
              <a:rPr lang="en-US" altLang="ko-KR" sz="2000" b="0" i="0">
                <a:effectLst/>
                <a:ea typeface="Malgun Gothic" panose="020B0503020000020004" pitchFamily="50" charset="-127"/>
              </a:rPr>
              <a:t>(</a:t>
            </a:r>
            <a:r>
              <a:rPr lang="ko-KR" altLang="ko-KR" sz="2000" b="0" i="0">
                <a:effectLst/>
                <a:ea typeface="Malgun Gothic" panose="020B0503020000020004" pitchFamily="50" charset="-127"/>
              </a:rPr>
              <a:t>목적</a:t>
            </a:r>
            <a:r>
              <a:rPr lang="en-US" altLang="ko-KR" sz="2000" b="0" i="0">
                <a:effectLst/>
                <a:ea typeface="Malgun Gothic" panose="020B0503020000020004" pitchFamily="50" charset="-127"/>
              </a:rPr>
              <a:t>)</a:t>
            </a:r>
            <a:r>
              <a:rPr lang="ko-KR" altLang="ko-KR" sz="2000" b="0" i="0">
                <a:effectLst/>
                <a:ea typeface="Malgun Gothic" panose="020B0503020000020004" pitchFamily="50" charset="-127"/>
              </a:rPr>
              <a:t>을</a:t>
            </a:r>
            <a:r>
              <a:rPr lang="en-US" altLang="ko-KR" sz="2000" b="0" i="0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 sz="2000" b="0" i="0">
                <a:effectLst/>
                <a:ea typeface="Malgun Gothic" panose="020B0503020000020004" pitchFamily="50" charset="-127"/>
              </a:rPr>
              <a:t>강화시키는</a:t>
            </a:r>
            <a:r>
              <a:rPr lang="en-US" altLang="ko-KR" sz="2000" b="0" i="0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 sz="2000" b="0" i="0">
                <a:effectLst/>
                <a:ea typeface="Malgun Gothic" panose="020B0503020000020004" pitchFamily="50" charset="-127"/>
              </a:rPr>
              <a:t>방향으로</a:t>
            </a:r>
            <a:r>
              <a:rPr lang="en-US" altLang="ko-KR" sz="2000" b="0" i="0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 sz="2000" b="0" i="0">
                <a:effectLst/>
                <a:ea typeface="Malgun Gothic" panose="020B0503020000020004" pitchFamily="50" charset="-127"/>
              </a:rPr>
              <a:t>학습이</a:t>
            </a:r>
            <a:r>
              <a:rPr lang="en-US" altLang="ko-KR" sz="2000" b="0" i="0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 sz="2000" b="0" i="0">
                <a:effectLst/>
                <a:ea typeface="Malgun Gothic" panose="020B0503020000020004" pitchFamily="50" charset="-127"/>
              </a:rPr>
              <a:t>이루어지는</a:t>
            </a:r>
            <a:r>
              <a:rPr lang="en-US" altLang="ko-KR" sz="2000" b="0" i="0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 sz="2000" b="0" i="0">
                <a:effectLst/>
                <a:ea typeface="Malgun Gothic" panose="020B0503020000020004" pitchFamily="50" charset="-127"/>
              </a:rPr>
              <a:t>것</a:t>
            </a:r>
            <a:r>
              <a:rPr lang="en-US" altLang="ko-KR" sz="2000" b="0" i="0">
                <a:effectLst/>
                <a:ea typeface="Malgun Gothic" panose="020B0503020000020004" pitchFamily="50" charset="-127"/>
              </a:rPr>
              <a:t> ex) </a:t>
            </a:r>
            <a:r>
              <a:rPr lang="ko-KR" altLang="ko-KR" sz="2000" b="0" i="0">
                <a:effectLst/>
                <a:ea typeface="Malgun Gothic" panose="020B0503020000020004" pitchFamily="50" charset="-127"/>
              </a:rPr>
              <a:t>게임</a:t>
            </a:r>
            <a:r>
              <a:rPr lang="en-US" altLang="ko-KR" sz="2000" b="0" i="0">
                <a:effectLst/>
                <a:ea typeface="Malgun Gothic" panose="020B0503020000020004" pitchFamily="50" charset="-127"/>
              </a:rPr>
              <a:t>(</a:t>
            </a:r>
            <a:r>
              <a:rPr lang="ko-KR" altLang="ko-KR" sz="2000" b="0" i="0">
                <a:effectLst/>
                <a:ea typeface="Malgun Gothic" panose="020B0503020000020004" pitchFamily="50" charset="-127"/>
              </a:rPr>
              <a:t>딥블루</a:t>
            </a:r>
            <a:r>
              <a:rPr lang="en-US" altLang="ko-KR" sz="2000" b="0" i="0">
                <a:effectLst/>
                <a:ea typeface="Malgun Gothic" panose="020B0503020000020004" pitchFamily="50" charset="-127"/>
              </a:rPr>
              <a:t>, </a:t>
            </a:r>
            <a:r>
              <a:rPr lang="ko-KR" altLang="ko-KR" sz="2000" b="0" i="0">
                <a:effectLst/>
                <a:ea typeface="Malgun Gothic" panose="020B0503020000020004" pitchFamily="50" charset="-127"/>
              </a:rPr>
              <a:t>알파고</a:t>
            </a:r>
            <a:r>
              <a:rPr lang="en-US" altLang="ko-KR" sz="2000" b="0" i="0">
                <a:effectLst/>
                <a:ea typeface="Malgun Gothic" panose="020B0503020000020004" pitchFamily="50" charset="-127"/>
              </a:rPr>
              <a:t>), </a:t>
            </a:r>
            <a:r>
              <a:rPr lang="ko-KR" altLang="ko-KR" sz="2000" b="0" i="0">
                <a:effectLst/>
                <a:ea typeface="Malgun Gothic" panose="020B0503020000020004" pitchFamily="50" charset="-127"/>
              </a:rPr>
              <a:t>로봇</a:t>
            </a:r>
            <a:r>
              <a:rPr lang="en-US" altLang="ko-KR" sz="2000" b="0" i="0">
                <a:effectLst/>
                <a:ea typeface="Malgun Gothic" panose="020B0503020000020004" pitchFamily="50" charset="-127"/>
              </a:rPr>
              <a:t>(</a:t>
            </a:r>
            <a:r>
              <a:rPr lang="ko-KR" altLang="ko-KR" sz="2000" b="0" i="0">
                <a:effectLst/>
                <a:ea typeface="Malgun Gothic" panose="020B0503020000020004" pitchFamily="50" charset="-127"/>
              </a:rPr>
              <a:t>공장</a:t>
            </a:r>
            <a:r>
              <a:rPr lang="en-US" altLang="ko-KR" sz="2000" b="0" i="0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 sz="2000" b="0" i="0">
                <a:effectLst/>
                <a:ea typeface="Malgun Gothic" panose="020B0503020000020004" pitchFamily="50" charset="-127"/>
              </a:rPr>
              <a:t>자동화</a:t>
            </a:r>
            <a:r>
              <a:rPr lang="en-US" altLang="ko-KR" sz="2000" b="0" i="0">
                <a:effectLst/>
                <a:ea typeface="Malgun Gothic" panose="020B0503020000020004" pitchFamily="50" charset="-127"/>
              </a:rPr>
              <a:t>), </a:t>
            </a:r>
            <a:r>
              <a:rPr lang="ko-KR" altLang="ko-KR" sz="2000" b="0" i="0">
                <a:effectLst/>
                <a:ea typeface="Malgun Gothic" panose="020B0503020000020004" pitchFamily="50" charset="-127"/>
              </a:rPr>
              <a:t>자율</a:t>
            </a:r>
            <a:r>
              <a:rPr lang="en-US" altLang="ko-KR" sz="2000" b="0" i="0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 sz="2000" b="0" i="0">
                <a:effectLst/>
                <a:ea typeface="Malgun Gothic" panose="020B0503020000020004" pitchFamily="50" charset="-127"/>
              </a:rPr>
              <a:t>주행</a:t>
            </a:r>
            <a:r>
              <a:rPr lang="en-US" altLang="ko-KR" sz="2000" b="0" i="0">
                <a:effectLst/>
                <a:ea typeface="Malgun Gothic" panose="020B0503020000020004" pitchFamily="50" charset="-127"/>
              </a:rPr>
              <a:t>(</a:t>
            </a:r>
            <a:r>
              <a:rPr lang="ko-KR" altLang="ko-KR" sz="2000" b="0" i="0">
                <a:effectLst/>
                <a:ea typeface="Malgun Gothic" panose="020B0503020000020004" pitchFamily="50" charset="-127"/>
              </a:rPr>
              <a:t>자동차</a:t>
            </a:r>
            <a:r>
              <a:rPr lang="en-US" altLang="ko-KR" sz="2000" b="0" i="0">
                <a:effectLst/>
                <a:ea typeface="Malgun Gothic" panose="020B0503020000020004" pitchFamily="50" charset="-127"/>
              </a:rPr>
              <a:t>, </a:t>
            </a:r>
            <a:r>
              <a:rPr lang="ko-KR" altLang="ko-KR" sz="2000" b="0" i="0">
                <a:effectLst/>
                <a:ea typeface="Malgun Gothic" panose="020B0503020000020004" pitchFamily="50" charset="-127"/>
              </a:rPr>
              <a:t>비행기</a:t>
            </a:r>
            <a:r>
              <a:rPr lang="en-US" altLang="ko-KR" sz="2000" b="0" i="0">
                <a:effectLst/>
                <a:ea typeface="Malgun Gothic" panose="020B0503020000020004" pitchFamily="50" charset="-127"/>
              </a:rPr>
              <a:t>)</a:t>
            </a:r>
            <a:endParaRPr lang="ko-KR" altLang="ko-KR" sz="2000" b="0" i="0">
              <a:effectLst/>
              <a:ea typeface="Malgun Gothic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413677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70F19EA7-2C76-51F5-CFA1-2C1FFAB80FEC}"/>
              </a:ext>
            </a:extLst>
          </p:cNvPr>
          <p:cNvCxnSpPr>
            <a:cxnSpLocks/>
          </p:cNvCxnSpPr>
          <p:nvPr/>
        </p:nvCxnSpPr>
        <p:spPr>
          <a:xfrm>
            <a:off x="391885" y="923102"/>
            <a:ext cx="11390811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320F0D9-B5C0-5FF0-FD5E-E783B7F8EDEB}"/>
              </a:ext>
            </a:extLst>
          </p:cNvPr>
          <p:cNvSpPr txBox="1"/>
          <p:nvPr/>
        </p:nvSpPr>
        <p:spPr>
          <a:xfrm>
            <a:off x="452846" y="267882"/>
            <a:ext cx="755281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500" b="1" i="0" u="none" strike="noStrike" kern="1200" cap="none" spc="0" normalizeH="0" baseline="0" noProof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머신러닝</a:t>
            </a:r>
            <a:r>
              <a:rPr kumimoji="0" lang="en-US" altLang="ko-KR" sz="2500" b="1" i="0" u="none" strike="noStrike" kern="1200" cap="none" spc="0" normalizeH="0" baseline="0" noProof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ko-KR" altLang="en-US" sz="2500" b="1" i="0" u="none" strike="noStrike" kern="1200" cap="none" spc="0" normalizeH="0" baseline="0" noProof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기계학습</a:t>
            </a:r>
            <a:r>
              <a:rPr kumimoji="0" lang="en-US" altLang="ko-KR" sz="2500" b="1" i="0" u="none" strike="noStrike" kern="1200" cap="none" spc="0" normalizeH="0" baseline="0" noProof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)</a:t>
            </a:r>
            <a:r>
              <a:rPr kumimoji="0" lang="ko-KR" altLang="en-US" sz="2500" b="1" i="0" u="none" strike="noStrike" kern="1200" cap="none" spc="0" normalizeH="0" baseline="0" noProof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이란</a:t>
            </a:r>
            <a:r>
              <a:rPr kumimoji="0" lang="en-US" altLang="ko-KR" sz="2500" b="1" i="0" u="none" strike="noStrike" kern="1200" cap="none" spc="0" normalizeH="0" baseline="0" noProof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?</a:t>
            </a:r>
            <a:endParaRPr kumimoji="0" lang="ko-KR" altLang="en-US" sz="2500" b="1" i="0" u="none" strike="noStrike" kern="1200" cap="none" spc="0" normalizeH="0" baseline="0" noProof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5C2AAB3-8928-6A79-F8E6-9DB1A26163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711" y="1110907"/>
            <a:ext cx="10826620" cy="5635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7776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70F19EA7-2C76-51F5-CFA1-2C1FFAB80FEC}"/>
              </a:ext>
            </a:extLst>
          </p:cNvPr>
          <p:cNvCxnSpPr>
            <a:cxnSpLocks/>
          </p:cNvCxnSpPr>
          <p:nvPr/>
        </p:nvCxnSpPr>
        <p:spPr>
          <a:xfrm>
            <a:off x="391885" y="923102"/>
            <a:ext cx="11390811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737D6DB-DAD1-0233-A040-860427CAD6C7}"/>
              </a:ext>
            </a:extLst>
          </p:cNvPr>
          <p:cNvSpPr txBox="1"/>
          <p:nvPr/>
        </p:nvSpPr>
        <p:spPr>
          <a:xfrm>
            <a:off x="452846" y="267882"/>
            <a:ext cx="401465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b="1">
                <a:solidFill>
                  <a:schemeClr val="accent2"/>
                </a:solidFill>
              </a:rPr>
              <a:t>코딩</a:t>
            </a:r>
            <a:r>
              <a:rPr lang="en-US" altLang="ko-KR" sz="2500" b="1">
                <a:solidFill>
                  <a:schemeClr val="accent2"/>
                </a:solidFill>
              </a:rPr>
              <a:t>, NO </a:t>
            </a:r>
            <a:r>
              <a:rPr lang="ko-KR" altLang="en-US" sz="2500" b="1">
                <a:solidFill>
                  <a:schemeClr val="accent2"/>
                </a:solidFill>
              </a:rPr>
              <a:t>코딩 데이터분석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4C792DF-578B-F96E-7FC6-520C6FCF2F9F}"/>
              </a:ext>
            </a:extLst>
          </p:cNvPr>
          <p:cNvSpPr txBox="1"/>
          <p:nvPr/>
        </p:nvSpPr>
        <p:spPr>
          <a:xfrm>
            <a:off x="452846" y="1262739"/>
            <a:ext cx="1132985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2000" b="1"/>
              <a:t>Coding</a:t>
            </a:r>
          </a:p>
          <a:p>
            <a:pPr lvl="1"/>
            <a:r>
              <a:rPr lang="ko-KR" altLang="en-US" sz="2000"/>
              <a:t>컴퓨터가 이해할 수 있는 언어로 명령을 전달하는 것</a:t>
            </a:r>
          </a:p>
          <a:p>
            <a:pPr lvl="1"/>
            <a:r>
              <a:rPr lang="ko-KR" altLang="en-US" sz="2000"/>
              <a:t>인간의 생각 </a:t>
            </a:r>
            <a:r>
              <a:rPr lang="en-US" altLang="ko-KR" sz="2000"/>
              <a:t>(</a:t>
            </a:r>
            <a:r>
              <a:rPr lang="ko-KR" altLang="en-US" sz="2000"/>
              <a:t>자연어</a:t>
            </a:r>
            <a:r>
              <a:rPr lang="en-US" altLang="ko-KR" sz="2000"/>
              <a:t>) </a:t>
            </a:r>
            <a:r>
              <a:rPr lang="en-US" altLang="ko-KR" sz="2000">
                <a:sym typeface="Wingdings" panose="05000000000000000000" pitchFamily="2" charset="2"/>
              </a:rPr>
              <a:t></a:t>
            </a:r>
            <a:r>
              <a:rPr lang="en-US" altLang="ko-KR" sz="2000"/>
              <a:t> </a:t>
            </a:r>
            <a:r>
              <a:rPr lang="ko-KR" altLang="en-US" sz="2000"/>
              <a:t>고급 프로그래밍 언어 </a:t>
            </a:r>
            <a:r>
              <a:rPr lang="en-US" altLang="ko-KR" sz="2000">
                <a:sym typeface="Wingdings" panose="05000000000000000000" pitchFamily="2" charset="2"/>
              </a:rPr>
              <a:t></a:t>
            </a:r>
            <a:r>
              <a:rPr lang="ko-KR" altLang="en-US" sz="2000"/>
              <a:t> 기계어 </a:t>
            </a:r>
            <a:r>
              <a:rPr lang="en-US" altLang="ko-KR" sz="2000"/>
              <a:t>(</a:t>
            </a:r>
            <a:r>
              <a:rPr lang="ko-KR" altLang="en-US" sz="2000"/>
              <a:t>컴퓨터의 동작과 </a:t>
            </a:r>
            <a:r>
              <a:rPr lang="en-US" altLang="ko-KR" sz="2000"/>
              <a:t>1:1 </a:t>
            </a:r>
            <a:r>
              <a:rPr lang="ko-KR" altLang="en-US" sz="2000"/>
              <a:t>매칭</a:t>
            </a:r>
            <a:r>
              <a:rPr lang="en-US" altLang="ko-KR" sz="2000"/>
              <a:t>)</a:t>
            </a:r>
          </a:p>
          <a:p>
            <a:pPr lvl="1"/>
            <a:r>
              <a:rPr lang="en-US" altLang="ko-KR" sz="2000"/>
              <a:t>ex) </a:t>
            </a:r>
            <a:r>
              <a:rPr lang="ko-KR" altLang="en-US" sz="2000"/>
              <a:t>파이썬</a:t>
            </a:r>
            <a:r>
              <a:rPr lang="en-US" altLang="ko-KR" sz="2000"/>
              <a:t>, R studio </a:t>
            </a:r>
            <a:r>
              <a:rPr lang="ko-KR" altLang="en-US" sz="2000"/>
              <a:t>등</a:t>
            </a:r>
            <a:endParaRPr lang="en-US" altLang="ko-KR" sz="20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2000" b="1"/>
              <a:t>No-Coding</a:t>
            </a:r>
          </a:p>
          <a:p>
            <a:pPr lvl="1"/>
            <a:r>
              <a:rPr lang="ko-KR" altLang="en-US" sz="2000"/>
              <a:t>대부분의 명령을 시각적 도구를 통해 지시</a:t>
            </a:r>
          </a:p>
          <a:p>
            <a:pPr lvl="1"/>
            <a:r>
              <a:rPr lang="ko-KR" altLang="en-US" sz="2000"/>
              <a:t>간단한 마우스 조작만으로 각종 인공지능 모델 활용 가능</a:t>
            </a:r>
            <a:endParaRPr lang="en-US" altLang="ko-KR" sz="2000"/>
          </a:p>
          <a:p>
            <a:pPr lvl="1"/>
            <a:r>
              <a:rPr lang="ko-KR" altLang="en-US" sz="2000"/>
              <a:t>시각적 프로그래밍 </a:t>
            </a:r>
            <a:r>
              <a:rPr lang="en-US" altLang="ko-KR" sz="2000"/>
              <a:t>(Visual Programming)</a:t>
            </a:r>
          </a:p>
          <a:p>
            <a:pPr lvl="1"/>
            <a:r>
              <a:rPr lang="en-US" altLang="ko-KR" sz="2000"/>
              <a:t>ex) </a:t>
            </a:r>
            <a:r>
              <a:rPr lang="ko-KR" altLang="en-US" sz="2000"/>
              <a:t>엑셀</a:t>
            </a:r>
            <a:r>
              <a:rPr lang="en-US" altLang="ko-KR" sz="2000"/>
              <a:t>, </a:t>
            </a:r>
            <a:r>
              <a:rPr lang="ko-KR" altLang="en-US" sz="2000"/>
              <a:t>오렌지</a:t>
            </a:r>
            <a:r>
              <a:rPr lang="en-US" altLang="ko-KR" sz="2000"/>
              <a:t>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2000"/>
          </a:p>
        </p:txBody>
      </p:sp>
      <p:pic>
        <p:nvPicPr>
          <p:cNvPr id="1028" name="Picture 4" descr="Cross-validated calibration plot.">
            <a:extLst>
              <a:ext uri="{FF2B5EF4-FFF2-40B4-BE49-F238E27FC236}">
                <a16:creationId xmlns:a16="http://schemas.microsoft.com/office/drawing/2014/main" id="{AC9EC4A3-3E38-75F1-D36A-1A29EFCB43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84" t="14692" r="6186" b="17939"/>
          <a:stretch/>
        </p:blipFill>
        <p:spPr bwMode="auto">
          <a:xfrm>
            <a:off x="1544964" y="4400770"/>
            <a:ext cx="4542326" cy="2312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F426ACD-3712-1CCF-27C7-E720027034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3501" y="3741610"/>
            <a:ext cx="4542326" cy="2725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2D2EA49-4178-7905-D94D-FEF950E5400E}"/>
              </a:ext>
            </a:extLst>
          </p:cNvPr>
          <p:cNvSpPr txBox="1"/>
          <p:nvPr/>
        </p:nvSpPr>
        <p:spPr>
          <a:xfrm>
            <a:off x="6918962" y="6467006"/>
            <a:ext cx="50914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solidFill>
                  <a:schemeClr val="accent1"/>
                </a:solidFill>
              </a:rPr>
              <a:t>그림</a:t>
            </a:r>
            <a:r>
              <a:rPr lang="en-US" altLang="ko-KR" sz="1000">
                <a:solidFill>
                  <a:schemeClr val="accent1"/>
                </a:solidFill>
              </a:rPr>
              <a:t>: h</a:t>
            </a:r>
            <a:r>
              <a:rPr lang="ko-KR" altLang="en-US" sz="1000">
                <a:solidFill>
                  <a:schemeClr val="accent1"/>
                </a:solidFill>
              </a:rPr>
              <a:t>ttps://1004jonghee.tistory.com/entry/데이터-분석을-위한-파이썬-라이브러리</a:t>
            </a:r>
          </a:p>
        </p:txBody>
      </p:sp>
    </p:spTree>
    <p:extLst>
      <p:ext uri="{BB962C8B-B14F-4D97-AF65-F5344CB8AC3E}">
        <p14:creationId xmlns:p14="http://schemas.microsoft.com/office/powerpoint/2010/main" val="42650426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70F19EA7-2C76-51F5-CFA1-2C1FFAB80FEC}"/>
              </a:ext>
            </a:extLst>
          </p:cNvPr>
          <p:cNvCxnSpPr>
            <a:cxnSpLocks/>
          </p:cNvCxnSpPr>
          <p:nvPr/>
        </p:nvCxnSpPr>
        <p:spPr>
          <a:xfrm>
            <a:off x="391885" y="923102"/>
            <a:ext cx="11390811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320F0D9-B5C0-5FF0-FD5E-E783B7F8EDEB}"/>
              </a:ext>
            </a:extLst>
          </p:cNvPr>
          <p:cNvSpPr txBox="1"/>
          <p:nvPr/>
        </p:nvSpPr>
        <p:spPr>
          <a:xfrm>
            <a:off x="452846" y="267882"/>
            <a:ext cx="755281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500" b="1" i="0" u="none" strike="noStrike" kern="1200" cap="none" spc="0" normalizeH="0" baseline="0" noProof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머신러닝</a:t>
            </a:r>
            <a:r>
              <a:rPr kumimoji="0" lang="en-US" altLang="ko-KR" sz="2500" b="1" i="0" u="none" strike="noStrike" kern="1200" cap="none" spc="0" normalizeH="0" baseline="0" noProof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ko-KR" altLang="en-US" sz="2500" b="1" i="0" u="none" strike="noStrike" kern="1200" cap="none" spc="0" normalizeH="0" baseline="0" noProof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기계학습</a:t>
            </a:r>
            <a:r>
              <a:rPr kumimoji="0" lang="en-US" altLang="ko-KR" sz="2500" b="1" i="0" u="none" strike="noStrike" kern="1200" cap="none" spc="0" normalizeH="0" baseline="0" noProof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)</a:t>
            </a:r>
            <a:r>
              <a:rPr kumimoji="0" lang="ko-KR" altLang="en-US" sz="2500" b="1" i="0" u="none" strike="noStrike" kern="1200" cap="none" spc="0" normalizeH="0" baseline="0" noProof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이란</a:t>
            </a:r>
            <a:r>
              <a:rPr kumimoji="0" lang="en-US" altLang="ko-KR" sz="2500" b="1" i="0" u="none" strike="noStrike" kern="1200" cap="none" spc="0" normalizeH="0" baseline="0" noProof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?</a:t>
            </a:r>
            <a:endParaRPr kumimoji="0" lang="ko-KR" altLang="en-US" sz="2500" b="1" i="0" u="none" strike="noStrike" kern="1200" cap="none" spc="0" normalizeH="0" baseline="0" noProof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D24ABA5-F6FC-713C-8ADC-66D2D8065F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846" y="1101269"/>
            <a:ext cx="10748865" cy="5283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7982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70F19EA7-2C76-51F5-CFA1-2C1FFAB80FEC}"/>
              </a:ext>
            </a:extLst>
          </p:cNvPr>
          <p:cNvCxnSpPr>
            <a:cxnSpLocks/>
          </p:cNvCxnSpPr>
          <p:nvPr/>
        </p:nvCxnSpPr>
        <p:spPr>
          <a:xfrm>
            <a:off x="391885" y="923102"/>
            <a:ext cx="11390811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320F0D9-B5C0-5FF0-FD5E-E783B7F8EDEB}"/>
              </a:ext>
            </a:extLst>
          </p:cNvPr>
          <p:cNvSpPr txBox="1"/>
          <p:nvPr/>
        </p:nvSpPr>
        <p:spPr>
          <a:xfrm>
            <a:off x="452846" y="267882"/>
            <a:ext cx="755281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500" b="1" i="0" u="none" strike="noStrike" kern="1200" cap="none" spc="0" normalizeH="0" baseline="0" noProof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딥러닝이란</a:t>
            </a:r>
            <a:r>
              <a:rPr kumimoji="0" lang="en-US" altLang="ko-KR" sz="2500" b="1" i="0" u="none" strike="noStrike" kern="1200" cap="none" spc="0" normalizeH="0" baseline="0" noProof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?</a:t>
            </a:r>
            <a:endParaRPr kumimoji="0" lang="ko-KR" altLang="en-US" sz="2500" b="1" i="0" u="none" strike="noStrike" kern="1200" cap="none" spc="0" normalizeH="0" baseline="0" noProof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C5D3271-ACFB-35EF-0881-C6459B74A3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829" y="1351545"/>
            <a:ext cx="11120704" cy="2240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2457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70F19EA7-2C76-51F5-CFA1-2C1FFAB80FEC}"/>
              </a:ext>
            </a:extLst>
          </p:cNvPr>
          <p:cNvCxnSpPr>
            <a:cxnSpLocks/>
          </p:cNvCxnSpPr>
          <p:nvPr/>
        </p:nvCxnSpPr>
        <p:spPr>
          <a:xfrm>
            <a:off x="391885" y="923102"/>
            <a:ext cx="11390811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737D6DB-DAD1-0233-A040-860427CAD6C7}"/>
              </a:ext>
            </a:extLst>
          </p:cNvPr>
          <p:cNvSpPr txBox="1"/>
          <p:nvPr/>
        </p:nvSpPr>
        <p:spPr>
          <a:xfrm>
            <a:off x="452846" y="267882"/>
            <a:ext cx="433375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>
                <a:solidFill>
                  <a:schemeClr val="accent2"/>
                </a:solidFill>
              </a:rPr>
              <a:t>Orange Data Mining </a:t>
            </a:r>
            <a:r>
              <a:rPr lang="ko-KR" altLang="en-US" sz="2500" b="1">
                <a:solidFill>
                  <a:schemeClr val="accent2"/>
                </a:solidFill>
              </a:rPr>
              <a:t>설치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4C792DF-578B-F96E-7FC6-520C6FCF2F9F}"/>
              </a:ext>
            </a:extLst>
          </p:cNvPr>
          <p:cNvSpPr txBox="1"/>
          <p:nvPr/>
        </p:nvSpPr>
        <p:spPr>
          <a:xfrm>
            <a:off x="452846" y="1262739"/>
            <a:ext cx="11329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/>
              <a:t>설치 방법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DCBF9A7-B681-31B6-5B3E-5E9F281F17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650" y="1859139"/>
            <a:ext cx="10408185" cy="448333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074848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70F19EA7-2C76-51F5-CFA1-2C1FFAB80FEC}"/>
              </a:ext>
            </a:extLst>
          </p:cNvPr>
          <p:cNvCxnSpPr>
            <a:cxnSpLocks/>
          </p:cNvCxnSpPr>
          <p:nvPr/>
        </p:nvCxnSpPr>
        <p:spPr>
          <a:xfrm>
            <a:off x="391885" y="923102"/>
            <a:ext cx="11390811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737D6DB-DAD1-0233-A040-860427CAD6C7}"/>
              </a:ext>
            </a:extLst>
          </p:cNvPr>
          <p:cNvSpPr txBox="1"/>
          <p:nvPr/>
        </p:nvSpPr>
        <p:spPr>
          <a:xfrm>
            <a:off x="452846" y="267882"/>
            <a:ext cx="468832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>
                <a:solidFill>
                  <a:schemeClr val="accent2"/>
                </a:solidFill>
              </a:rPr>
              <a:t>Orange Data Mining </a:t>
            </a:r>
            <a:r>
              <a:rPr lang="ko-KR" altLang="en-US" sz="2500" b="1">
                <a:solidFill>
                  <a:schemeClr val="accent2"/>
                </a:solidFill>
              </a:rPr>
              <a:t>설치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4C792DF-578B-F96E-7FC6-520C6FCF2F9F}"/>
              </a:ext>
            </a:extLst>
          </p:cNvPr>
          <p:cNvSpPr txBox="1"/>
          <p:nvPr/>
        </p:nvSpPr>
        <p:spPr>
          <a:xfrm>
            <a:off x="452846" y="1262739"/>
            <a:ext cx="11329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/>
              <a:t>설치 방법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B9B5CD1-AC94-B4A9-D7BB-8F617D2F0D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424" y="1737966"/>
            <a:ext cx="9545217" cy="4852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9606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70F19EA7-2C76-51F5-CFA1-2C1FFAB80FEC}"/>
              </a:ext>
            </a:extLst>
          </p:cNvPr>
          <p:cNvCxnSpPr>
            <a:cxnSpLocks/>
          </p:cNvCxnSpPr>
          <p:nvPr/>
        </p:nvCxnSpPr>
        <p:spPr>
          <a:xfrm>
            <a:off x="391885" y="923102"/>
            <a:ext cx="11390811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737D6DB-DAD1-0233-A040-860427CAD6C7}"/>
              </a:ext>
            </a:extLst>
          </p:cNvPr>
          <p:cNvSpPr txBox="1"/>
          <p:nvPr/>
        </p:nvSpPr>
        <p:spPr>
          <a:xfrm>
            <a:off x="452846" y="267882"/>
            <a:ext cx="543418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>
                <a:solidFill>
                  <a:schemeClr val="accent2"/>
                </a:solidFill>
              </a:rPr>
              <a:t>Orange Data Mining </a:t>
            </a:r>
            <a:r>
              <a:rPr lang="ko-KR" altLang="en-US" sz="2500" b="1">
                <a:solidFill>
                  <a:schemeClr val="accent2"/>
                </a:solidFill>
              </a:rPr>
              <a:t>화면구성</a:t>
            </a:r>
            <a:r>
              <a:rPr lang="en-US" altLang="ko-KR" sz="2500" b="1">
                <a:solidFill>
                  <a:schemeClr val="accent2"/>
                </a:solidFill>
              </a:rPr>
              <a:t> </a:t>
            </a:r>
            <a:endParaRPr lang="ko-KR" altLang="en-US" sz="2500" b="1">
              <a:solidFill>
                <a:schemeClr val="accent2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4C792DF-578B-F96E-7FC6-520C6FCF2F9F}"/>
              </a:ext>
            </a:extLst>
          </p:cNvPr>
          <p:cNvSpPr txBox="1"/>
          <p:nvPr/>
        </p:nvSpPr>
        <p:spPr>
          <a:xfrm>
            <a:off x="452846" y="1262739"/>
            <a:ext cx="11329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/>
              <a:t>오렌지 살펴보기 </a:t>
            </a:r>
            <a:r>
              <a:rPr lang="en-US" altLang="ko-KR"/>
              <a:t>– </a:t>
            </a:r>
            <a:r>
              <a:rPr lang="ko-KR" altLang="en-US"/>
              <a:t>웰컴 페이지</a:t>
            </a: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C33C5AA9-39F4-13A6-C5DD-2FE90A34CF29}"/>
              </a:ext>
            </a:extLst>
          </p:cNvPr>
          <p:cNvGrpSpPr/>
          <p:nvPr/>
        </p:nvGrpSpPr>
        <p:grpSpPr>
          <a:xfrm>
            <a:off x="743223" y="1753993"/>
            <a:ext cx="7225119" cy="4958047"/>
            <a:chOff x="699679" y="1795048"/>
            <a:chExt cx="6963864" cy="4795070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65D0AE39-600C-6487-619D-19185F13736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9679" y="1795048"/>
              <a:ext cx="6963864" cy="4795070"/>
            </a:xfrm>
            <a:prstGeom prst="rect">
              <a:avLst/>
            </a:prstGeom>
            <a:ln>
              <a:solidFill>
                <a:schemeClr val="bg2"/>
              </a:solidFill>
            </a:ln>
          </p:spPr>
        </p:pic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7451DE6-A666-31F1-BF68-45A9B359DB01}"/>
                </a:ext>
              </a:extLst>
            </p:cNvPr>
            <p:cNvSpPr/>
            <p:nvPr/>
          </p:nvSpPr>
          <p:spPr>
            <a:xfrm>
              <a:off x="2455816" y="3004457"/>
              <a:ext cx="653143" cy="672075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3EC90811-5536-D6DF-BEC2-FE127A7141BC}"/>
                </a:ext>
              </a:extLst>
            </p:cNvPr>
            <p:cNvSpPr/>
            <p:nvPr/>
          </p:nvSpPr>
          <p:spPr>
            <a:xfrm>
              <a:off x="3855039" y="3004457"/>
              <a:ext cx="653143" cy="672075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146D0D8C-70EE-3952-9578-9540C6910E12}"/>
                </a:ext>
              </a:extLst>
            </p:cNvPr>
            <p:cNvSpPr/>
            <p:nvPr/>
          </p:nvSpPr>
          <p:spPr>
            <a:xfrm>
              <a:off x="5254262" y="3004457"/>
              <a:ext cx="653143" cy="672075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0EC3989B-E719-6F84-535A-D8F7035D1376}"/>
                </a:ext>
              </a:extLst>
            </p:cNvPr>
            <p:cNvSpPr/>
            <p:nvPr/>
          </p:nvSpPr>
          <p:spPr>
            <a:xfrm>
              <a:off x="1998616" y="4402183"/>
              <a:ext cx="653143" cy="672075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1F1615EC-386D-7EA6-1AAB-2B4103C66868}"/>
                </a:ext>
              </a:extLst>
            </p:cNvPr>
            <p:cNvSpPr/>
            <p:nvPr/>
          </p:nvSpPr>
          <p:spPr>
            <a:xfrm>
              <a:off x="3288844" y="4402182"/>
              <a:ext cx="653143" cy="672075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4253C510-D64E-E4B3-B349-A4C83CE09BC7}"/>
                </a:ext>
              </a:extLst>
            </p:cNvPr>
            <p:cNvSpPr/>
            <p:nvPr/>
          </p:nvSpPr>
          <p:spPr>
            <a:xfrm>
              <a:off x="4570363" y="4409920"/>
              <a:ext cx="653143" cy="672075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22E893F6-558E-0E4D-8F9F-5CDD92C51F33}"/>
                </a:ext>
              </a:extLst>
            </p:cNvPr>
            <p:cNvSpPr/>
            <p:nvPr/>
          </p:nvSpPr>
          <p:spPr>
            <a:xfrm>
              <a:off x="5843173" y="4410891"/>
              <a:ext cx="653143" cy="672075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6580C343-C13E-0CD4-3D26-1F03EF7D6061}"/>
                </a:ext>
              </a:extLst>
            </p:cNvPr>
            <p:cNvGrpSpPr/>
            <p:nvPr/>
          </p:nvGrpSpPr>
          <p:grpSpPr>
            <a:xfrm>
              <a:off x="2299064" y="2586444"/>
              <a:ext cx="957941" cy="418013"/>
              <a:chOff x="2299064" y="2586444"/>
              <a:chExt cx="957941" cy="418013"/>
            </a:xfrm>
          </p:grpSpPr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B92AED71-8141-A54F-B5D0-C26EC34DD5E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82387" y="2877614"/>
                <a:ext cx="0" cy="126843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2FE27018-CA6A-CC35-CD04-871C26520C4C}"/>
                  </a:ext>
                </a:extLst>
              </p:cNvPr>
              <p:cNvSpPr/>
              <p:nvPr/>
            </p:nvSpPr>
            <p:spPr>
              <a:xfrm>
                <a:off x="2299064" y="2586444"/>
                <a:ext cx="957941" cy="291170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>
                    <a:solidFill>
                      <a:srgbClr val="FF0000"/>
                    </a:solidFill>
                  </a:rPr>
                  <a:t>새 프로젝트</a:t>
                </a:r>
              </a:p>
            </p:txBody>
          </p:sp>
        </p:grp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C53B1C4C-4CFE-9FCA-70A8-93FB98AEDD9B}"/>
                </a:ext>
              </a:extLst>
            </p:cNvPr>
            <p:cNvGrpSpPr/>
            <p:nvPr/>
          </p:nvGrpSpPr>
          <p:grpSpPr>
            <a:xfrm>
              <a:off x="3659094" y="2586444"/>
              <a:ext cx="1052241" cy="418013"/>
              <a:chOff x="2255519" y="2586444"/>
              <a:chExt cx="1052241" cy="418013"/>
            </a:xfrm>
          </p:grpSpPr>
          <p:cxnSp>
            <p:nvCxnSpPr>
              <p:cNvPr id="23" name="직선 연결선 22">
                <a:extLst>
                  <a:ext uri="{FF2B5EF4-FFF2-40B4-BE49-F238E27FC236}">
                    <a16:creationId xmlns:a16="http://schemas.microsoft.com/office/drawing/2014/main" id="{F8820F4E-0FB2-EA32-2FF1-3817CEBB362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82387" y="2877614"/>
                <a:ext cx="0" cy="126843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6B5ECB9D-1561-ABF5-B8C4-AC393EB87551}"/>
                  </a:ext>
                </a:extLst>
              </p:cNvPr>
              <p:cNvSpPr/>
              <p:nvPr/>
            </p:nvSpPr>
            <p:spPr>
              <a:xfrm>
                <a:off x="2255519" y="2586444"/>
                <a:ext cx="1052241" cy="291170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>
                    <a:solidFill>
                      <a:srgbClr val="FF0000"/>
                    </a:solidFill>
                  </a:rPr>
                  <a:t>이전 프로젝트</a:t>
                </a:r>
              </a:p>
            </p:txBody>
          </p:sp>
        </p:grp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2BAB4F8C-90D6-D994-AEC6-C1A1836667CD}"/>
                </a:ext>
              </a:extLst>
            </p:cNvPr>
            <p:cNvGrpSpPr/>
            <p:nvPr/>
          </p:nvGrpSpPr>
          <p:grpSpPr>
            <a:xfrm>
              <a:off x="5065391" y="2586444"/>
              <a:ext cx="1052241" cy="418013"/>
              <a:chOff x="2255519" y="2586444"/>
              <a:chExt cx="1052241" cy="418013"/>
            </a:xfrm>
          </p:grpSpPr>
          <p:cxnSp>
            <p:nvCxnSpPr>
              <p:cNvPr id="26" name="직선 연결선 25">
                <a:extLst>
                  <a:ext uri="{FF2B5EF4-FFF2-40B4-BE49-F238E27FC236}">
                    <a16:creationId xmlns:a16="http://schemas.microsoft.com/office/drawing/2014/main" id="{C06C9730-BD58-1F64-0AF9-070BF564038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82387" y="2877614"/>
                <a:ext cx="0" cy="126843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0FC64D25-3798-F85A-EDB1-8BA0E512FB49}"/>
                  </a:ext>
                </a:extLst>
              </p:cNvPr>
              <p:cNvSpPr/>
              <p:nvPr/>
            </p:nvSpPr>
            <p:spPr>
              <a:xfrm>
                <a:off x="2255519" y="2586444"/>
                <a:ext cx="1052241" cy="291170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>
                    <a:solidFill>
                      <a:srgbClr val="FF0000"/>
                    </a:solidFill>
                  </a:rPr>
                  <a:t>최근 프로젝트</a:t>
                </a:r>
              </a:p>
            </p:txBody>
          </p:sp>
        </p:grp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A59FCEC4-5E44-17E1-31E2-D868C4E85D4B}"/>
                </a:ext>
              </a:extLst>
            </p:cNvPr>
            <p:cNvGrpSpPr/>
            <p:nvPr/>
          </p:nvGrpSpPr>
          <p:grpSpPr>
            <a:xfrm>
              <a:off x="1715588" y="3984169"/>
              <a:ext cx="1153878" cy="418013"/>
              <a:chOff x="2291834" y="2586444"/>
              <a:chExt cx="957941" cy="418013"/>
            </a:xfrm>
          </p:grpSpPr>
          <p:cxnSp>
            <p:nvCxnSpPr>
              <p:cNvPr id="29" name="직선 연결선 28">
                <a:extLst>
                  <a:ext uri="{FF2B5EF4-FFF2-40B4-BE49-F238E27FC236}">
                    <a16:creationId xmlns:a16="http://schemas.microsoft.com/office/drawing/2014/main" id="{0BD2A2A3-402B-AEEC-1C6F-FC12C58406A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82387" y="2877614"/>
                <a:ext cx="0" cy="126843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4AED8924-BC0E-DB25-9587-14A9BF56B718}"/>
                  </a:ext>
                </a:extLst>
              </p:cNvPr>
              <p:cNvSpPr/>
              <p:nvPr/>
            </p:nvSpPr>
            <p:spPr>
              <a:xfrm>
                <a:off x="2291834" y="2586444"/>
                <a:ext cx="957941" cy="291170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>
                    <a:solidFill>
                      <a:srgbClr val="FF0000"/>
                    </a:solidFill>
                  </a:rPr>
                  <a:t>유튜브 튜토리얼</a:t>
                </a:r>
              </a:p>
            </p:txBody>
          </p:sp>
        </p:grp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A54D1B20-2B16-C8D7-0809-B7FADE560F70}"/>
                </a:ext>
              </a:extLst>
            </p:cNvPr>
            <p:cNvGrpSpPr/>
            <p:nvPr/>
          </p:nvGrpSpPr>
          <p:grpSpPr>
            <a:xfrm>
              <a:off x="2969622" y="3983198"/>
              <a:ext cx="1288864" cy="418013"/>
              <a:chOff x="2124892" y="2586444"/>
              <a:chExt cx="1288864" cy="418013"/>
            </a:xfrm>
          </p:grpSpPr>
          <p:cxnSp>
            <p:nvCxnSpPr>
              <p:cNvPr id="32" name="직선 연결선 31">
                <a:extLst>
                  <a:ext uri="{FF2B5EF4-FFF2-40B4-BE49-F238E27FC236}">
                    <a16:creationId xmlns:a16="http://schemas.microsoft.com/office/drawing/2014/main" id="{EC31DD10-80C2-2989-2B15-F111CEA4A11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82387" y="2877614"/>
                <a:ext cx="0" cy="126843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32F45B60-D06F-F8B6-3B2F-643FEC87753F}"/>
                  </a:ext>
                </a:extLst>
              </p:cNvPr>
              <p:cNvSpPr/>
              <p:nvPr/>
            </p:nvSpPr>
            <p:spPr>
              <a:xfrm>
                <a:off x="2124892" y="2586444"/>
                <a:ext cx="1288864" cy="291170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>
                    <a:solidFill>
                      <a:srgbClr val="FF0000"/>
                    </a:solidFill>
                  </a:rPr>
                  <a:t>공식 홈페이지 안내</a:t>
                </a:r>
              </a:p>
            </p:txBody>
          </p:sp>
        </p:grpSp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D334F43D-05B5-AF00-47A8-A91BF48D26D1}"/>
                </a:ext>
              </a:extLst>
            </p:cNvPr>
            <p:cNvGrpSpPr/>
            <p:nvPr/>
          </p:nvGrpSpPr>
          <p:grpSpPr>
            <a:xfrm>
              <a:off x="4365163" y="3980387"/>
              <a:ext cx="1049923" cy="418013"/>
              <a:chOff x="2299064" y="2586444"/>
              <a:chExt cx="957941" cy="418013"/>
            </a:xfrm>
          </p:grpSpPr>
          <p:cxnSp>
            <p:nvCxnSpPr>
              <p:cNvPr id="35" name="직선 연결선 34">
                <a:extLst>
                  <a:ext uri="{FF2B5EF4-FFF2-40B4-BE49-F238E27FC236}">
                    <a16:creationId xmlns:a16="http://schemas.microsoft.com/office/drawing/2014/main" id="{2B3E709C-EDE9-4DD4-8E3D-102FD73304C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82387" y="2877614"/>
                <a:ext cx="0" cy="126843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7B5A8329-458D-5659-2991-602A423F358B}"/>
                  </a:ext>
                </a:extLst>
              </p:cNvPr>
              <p:cNvSpPr/>
              <p:nvPr/>
            </p:nvSpPr>
            <p:spPr>
              <a:xfrm>
                <a:off x="2299064" y="2586444"/>
                <a:ext cx="957941" cy="291170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>
                    <a:solidFill>
                      <a:srgbClr val="FF0000"/>
                    </a:solidFill>
                  </a:rPr>
                  <a:t>워크플로 예제</a:t>
                </a:r>
              </a:p>
            </p:txBody>
          </p:sp>
        </p:grpSp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69D09B00-CA91-19BD-D8A3-A07F51CC275C}"/>
                </a:ext>
              </a:extLst>
            </p:cNvPr>
            <p:cNvGrpSpPr/>
            <p:nvPr/>
          </p:nvGrpSpPr>
          <p:grpSpPr>
            <a:xfrm>
              <a:off x="5886717" y="3983576"/>
              <a:ext cx="1090206" cy="418013"/>
              <a:chOff x="2519821" y="2586444"/>
              <a:chExt cx="1049923" cy="418013"/>
            </a:xfrm>
          </p:grpSpPr>
          <p:cxnSp>
            <p:nvCxnSpPr>
              <p:cNvPr id="38" name="직선 연결선 37">
                <a:extLst>
                  <a:ext uri="{FF2B5EF4-FFF2-40B4-BE49-F238E27FC236}">
                    <a16:creationId xmlns:a16="http://schemas.microsoft.com/office/drawing/2014/main" id="{E6611954-9429-2F79-6A07-6200828AC33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82387" y="2877614"/>
                <a:ext cx="0" cy="126843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8CDD91CB-029D-9A06-C5F8-F9D896E2E4E4}"/>
                  </a:ext>
                </a:extLst>
              </p:cNvPr>
              <p:cNvSpPr/>
              <p:nvPr/>
            </p:nvSpPr>
            <p:spPr>
              <a:xfrm>
                <a:off x="2299064" y="2586444"/>
                <a:ext cx="957941" cy="291170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>
                    <a:solidFill>
                      <a:srgbClr val="FF0000"/>
                    </a:solidFill>
                  </a:rPr>
                  <a:t>위젯 설명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500921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70F19EA7-2C76-51F5-CFA1-2C1FFAB80FEC}"/>
              </a:ext>
            </a:extLst>
          </p:cNvPr>
          <p:cNvCxnSpPr>
            <a:cxnSpLocks/>
          </p:cNvCxnSpPr>
          <p:nvPr/>
        </p:nvCxnSpPr>
        <p:spPr>
          <a:xfrm>
            <a:off x="391885" y="923102"/>
            <a:ext cx="11390811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737D6DB-DAD1-0233-A040-860427CAD6C7}"/>
              </a:ext>
            </a:extLst>
          </p:cNvPr>
          <p:cNvSpPr txBox="1"/>
          <p:nvPr/>
        </p:nvSpPr>
        <p:spPr>
          <a:xfrm>
            <a:off x="452846" y="267882"/>
            <a:ext cx="543418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500" b="1" i="0" u="none" strike="noStrike" kern="1200" cap="none" spc="0" normalizeH="0" baseline="0" noProof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Orange Data Mining </a:t>
            </a:r>
            <a:r>
              <a:rPr kumimoji="0" lang="ko-KR" altLang="en-US" sz="2500" b="1" i="0" u="none" strike="noStrike" kern="1200" cap="none" spc="0" normalizeH="0" baseline="0" noProof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화면구성</a:t>
            </a:r>
            <a:r>
              <a:rPr kumimoji="0" lang="en-US" altLang="ko-KR" sz="2500" b="1" i="0" u="none" strike="noStrike" kern="1200" cap="none" spc="0" normalizeH="0" baseline="0" noProof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endParaRPr kumimoji="0" lang="ko-KR" altLang="en-US" sz="2500" b="1" i="0" u="none" strike="noStrike" kern="1200" cap="none" spc="0" normalizeH="0" baseline="0" noProof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4C792DF-578B-F96E-7FC6-520C6FCF2F9F}"/>
              </a:ext>
            </a:extLst>
          </p:cNvPr>
          <p:cNvSpPr txBox="1"/>
          <p:nvPr/>
        </p:nvSpPr>
        <p:spPr>
          <a:xfrm>
            <a:off x="452846" y="1262739"/>
            <a:ext cx="11329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오렌지 살펴보기 </a:t>
            </a: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– </a:t>
            </a: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전반적인 화면 구성</a:t>
            </a:r>
          </a:p>
        </p:txBody>
      </p:sp>
      <p:pic>
        <p:nvPicPr>
          <p:cNvPr id="2" name="Picture 20">
            <a:extLst>
              <a:ext uri="{FF2B5EF4-FFF2-40B4-BE49-F238E27FC236}">
                <a16:creationId xmlns:a16="http://schemas.microsoft.com/office/drawing/2014/main" id="{4B111111-347B-D450-1E47-0444D66AC4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120" y="1797131"/>
            <a:ext cx="8608704" cy="4792987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3112975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70F19EA7-2C76-51F5-CFA1-2C1FFAB80FEC}"/>
              </a:ext>
            </a:extLst>
          </p:cNvPr>
          <p:cNvCxnSpPr>
            <a:cxnSpLocks/>
          </p:cNvCxnSpPr>
          <p:nvPr/>
        </p:nvCxnSpPr>
        <p:spPr>
          <a:xfrm>
            <a:off x="391885" y="923102"/>
            <a:ext cx="11390811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4C792DF-578B-F96E-7FC6-520C6FCF2F9F}"/>
              </a:ext>
            </a:extLst>
          </p:cNvPr>
          <p:cNvSpPr txBox="1"/>
          <p:nvPr/>
        </p:nvSpPr>
        <p:spPr>
          <a:xfrm>
            <a:off x="452846" y="1262739"/>
            <a:ext cx="11329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/>
              <a:t>오렌지 살펴보기 </a:t>
            </a:r>
            <a:r>
              <a:rPr lang="en-US" altLang="ko-KR"/>
              <a:t>– </a:t>
            </a:r>
            <a:r>
              <a:rPr lang="ko-KR" altLang="en-US"/>
              <a:t>상단메뉴</a:t>
            </a:r>
            <a:endParaRPr lang="en-US" altLang="ko-KR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0755A83-7B8D-7C6A-B4CA-D69D5D23CF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740" y="1823152"/>
            <a:ext cx="6920866" cy="4766966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1587EBD9-2F9A-3C7C-E294-8828083AC72B}"/>
              </a:ext>
            </a:extLst>
          </p:cNvPr>
          <p:cNvSpPr/>
          <p:nvPr/>
        </p:nvSpPr>
        <p:spPr>
          <a:xfrm>
            <a:off x="779959" y="2102338"/>
            <a:ext cx="269966" cy="15754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7B2F3CA-8B41-0D96-0A2D-B3865DC84F0B}"/>
              </a:ext>
            </a:extLst>
          </p:cNvPr>
          <p:cNvSpPr txBox="1"/>
          <p:nvPr/>
        </p:nvSpPr>
        <p:spPr>
          <a:xfrm>
            <a:off x="3252652" y="2591080"/>
            <a:ext cx="44239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File </a:t>
            </a:r>
            <a:r>
              <a:rPr lang="ko-KR" altLang="en-US"/>
              <a:t>메뉴는 새로운 파일을 만들거나 </a:t>
            </a:r>
            <a:endParaRPr lang="en-US" altLang="ko-KR"/>
          </a:p>
          <a:p>
            <a:r>
              <a:rPr lang="ko-KR" altLang="en-US"/>
              <a:t>열거나 저장할 때 주로 사용합니다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FF08C6-7F7E-A6F9-760D-7FE31773F75D}"/>
              </a:ext>
            </a:extLst>
          </p:cNvPr>
          <p:cNvSpPr txBox="1"/>
          <p:nvPr/>
        </p:nvSpPr>
        <p:spPr>
          <a:xfrm>
            <a:off x="452846" y="267882"/>
            <a:ext cx="543418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>
                <a:solidFill>
                  <a:schemeClr val="accent2"/>
                </a:solidFill>
              </a:rPr>
              <a:t>Orange Data Mining </a:t>
            </a:r>
            <a:r>
              <a:rPr lang="ko-KR" altLang="en-US" sz="2500" b="1">
                <a:solidFill>
                  <a:schemeClr val="accent2"/>
                </a:solidFill>
              </a:rPr>
              <a:t>화면구성</a:t>
            </a:r>
            <a:r>
              <a:rPr lang="en-US" altLang="ko-KR" sz="2500" b="1">
                <a:solidFill>
                  <a:schemeClr val="accent2"/>
                </a:solidFill>
              </a:rPr>
              <a:t> </a:t>
            </a:r>
            <a:endParaRPr lang="ko-KR" altLang="en-US" sz="2500" b="1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6200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56C3C59-4626-95D4-E8D6-1918204B4E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740" y="1813469"/>
            <a:ext cx="6922800" cy="4776649"/>
          </a:xfrm>
          <a:prstGeom prst="rect">
            <a:avLst/>
          </a:prstGeom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70F19EA7-2C76-51F5-CFA1-2C1FFAB80FEC}"/>
              </a:ext>
            </a:extLst>
          </p:cNvPr>
          <p:cNvCxnSpPr>
            <a:cxnSpLocks/>
          </p:cNvCxnSpPr>
          <p:nvPr/>
        </p:nvCxnSpPr>
        <p:spPr>
          <a:xfrm>
            <a:off x="391885" y="923102"/>
            <a:ext cx="11390811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4C792DF-578B-F96E-7FC6-520C6FCF2F9F}"/>
              </a:ext>
            </a:extLst>
          </p:cNvPr>
          <p:cNvSpPr txBox="1"/>
          <p:nvPr/>
        </p:nvSpPr>
        <p:spPr>
          <a:xfrm>
            <a:off x="452846" y="1262739"/>
            <a:ext cx="11329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/>
              <a:t>오렌지 살펴보기</a:t>
            </a:r>
            <a:r>
              <a:rPr lang="en-US" altLang="ko-KR"/>
              <a:t> – </a:t>
            </a:r>
            <a:r>
              <a:rPr lang="ko-KR" altLang="en-US"/>
              <a:t>상단메뉴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587EBD9-2F9A-3C7C-E294-8828083AC72B}"/>
              </a:ext>
            </a:extLst>
          </p:cNvPr>
          <p:cNvSpPr/>
          <p:nvPr/>
        </p:nvSpPr>
        <p:spPr>
          <a:xfrm>
            <a:off x="1082312" y="2093629"/>
            <a:ext cx="269966" cy="15754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7B2F3CA-8B41-0D96-0A2D-B3865DC84F0B}"/>
              </a:ext>
            </a:extLst>
          </p:cNvPr>
          <p:cNvSpPr txBox="1"/>
          <p:nvPr/>
        </p:nvSpPr>
        <p:spPr>
          <a:xfrm>
            <a:off x="3254586" y="2591080"/>
            <a:ext cx="44239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Edit </a:t>
            </a:r>
            <a:r>
              <a:rPr lang="ko-KR" altLang="en-US"/>
              <a:t>메뉴는 되돌리기</a:t>
            </a:r>
            <a:r>
              <a:rPr lang="en-US" altLang="ko-KR"/>
              <a:t>, </a:t>
            </a:r>
            <a:r>
              <a:rPr lang="ko-KR" altLang="en-US"/>
              <a:t>다시실행</a:t>
            </a:r>
            <a:r>
              <a:rPr lang="en-US" altLang="ko-KR"/>
              <a:t>, </a:t>
            </a:r>
            <a:r>
              <a:rPr lang="ko-KR" altLang="en-US"/>
              <a:t>복사 및 붙여넣기</a:t>
            </a:r>
            <a:r>
              <a:rPr lang="en-US" altLang="ko-KR"/>
              <a:t>, </a:t>
            </a:r>
            <a:r>
              <a:rPr lang="ko-KR" altLang="en-US"/>
              <a:t>모두 선택</a:t>
            </a:r>
            <a:r>
              <a:rPr lang="en-US" altLang="ko-KR"/>
              <a:t>, </a:t>
            </a:r>
            <a:r>
              <a:rPr lang="ko-KR" altLang="en-US"/>
              <a:t>지우기 등의 작업을 수행할 때 사용합니다</a:t>
            </a:r>
            <a:r>
              <a:rPr lang="en-US" altLang="ko-KR"/>
              <a:t>.</a:t>
            </a:r>
            <a:r>
              <a:rPr lang="ko-KR" altLang="en-US"/>
              <a:t>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1B9C753-5729-483D-E489-CCC2AB062C35}"/>
              </a:ext>
            </a:extLst>
          </p:cNvPr>
          <p:cNvSpPr txBox="1"/>
          <p:nvPr/>
        </p:nvSpPr>
        <p:spPr>
          <a:xfrm>
            <a:off x="452846" y="267882"/>
            <a:ext cx="543418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>
                <a:solidFill>
                  <a:schemeClr val="accent2"/>
                </a:solidFill>
              </a:rPr>
              <a:t>Orange Data Mining </a:t>
            </a:r>
            <a:r>
              <a:rPr lang="ko-KR" altLang="en-US" sz="2500" b="1">
                <a:solidFill>
                  <a:schemeClr val="accent2"/>
                </a:solidFill>
              </a:rPr>
              <a:t>화면구성</a:t>
            </a:r>
            <a:r>
              <a:rPr lang="en-US" altLang="ko-KR" sz="2500" b="1">
                <a:solidFill>
                  <a:schemeClr val="accent2"/>
                </a:solidFill>
              </a:rPr>
              <a:t> </a:t>
            </a:r>
            <a:endParaRPr lang="ko-KR" altLang="en-US" sz="2500" b="1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6247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753E576-729E-F394-40E8-254A93788C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942" y="1812918"/>
            <a:ext cx="6923598" cy="4777200"/>
          </a:xfrm>
          <a:prstGeom prst="rect">
            <a:avLst/>
          </a:prstGeom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70F19EA7-2C76-51F5-CFA1-2C1FFAB80FEC}"/>
              </a:ext>
            </a:extLst>
          </p:cNvPr>
          <p:cNvCxnSpPr>
            <a:cxnSpLocks/>
          </p:cNvCxnSpPr>
          <p:nvPr/>
        </p:nvCxnSpPr>
        <p:spPr>
          <a:xfrm>
            <a:off x="391885" y="923102"/>
            <a:ext cx="11390811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4C792DF-578B-F96E-7FC6-520C6FCF2F9F}"/>
              </a:ext>
            </a:extLst>
          </p:cNvPr>
          <p:cNvSpPr txBox="1"/>
          <p:nvPr/>
        </p:nvSpPr>
        <p:spPr>
          <a:xfrm>
            <a:off x="452846" y="1262739"/>
            <a:ext cx="11329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/>
              <a:t>오렌지 살펴보기</a:t>
            </a:r>
            <a:r>
              <a:rPr lang="en-US" altLang="ko-KR"/>
              <a:t> – </a:t>
            </a:r>
            <a:r>
              <a:rPr lang="ko-KR" altLang="en-US"/>
              <a:t>상단메뉴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587EBD9-2F9A-3C7C-E294-8828083AC72B}"/>
              </a:ext>
            </a:extLst>
          </p:cNvPr>
          <p:cNvSpPr/>
          <p:nvPr/>
        </p:nvSpPr>
        <p:spPr>
          <a:xfrm>
            <a:off x="1413235" y="2093629"/>
            <a:ext cx="269966" cy="15754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7B2F3CA-8B41-0D96-0A2D-B3865DC84F0B}"/>
              </a:ext>
            </a:extLst>
          </p:cNvPr>
          <p:cNvSpPr txBox="1"/>
          <p:nvPr/>
        </p:nvSpPr>
        <p:spPr>
          <a:xfrm>
            <a:off x="3254586" y="3949617"/>
            <a:ext cx="44239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View </a:t>
            </a:r>
            <a:r>
              <a:rPr lang="ko-KR" altLang="en-US"/>
              <a:t>메뉴는 그룹설정</a:t>
            </a:r>
            <a:r>
              <a:rPr lang="en-US" altLang="ko-KR"/>
              <a:t>, </a:t>
            </a:r>
            <a:r>
              <a:rPr lang="ko-KR" altLang="en-US"/>
              <a:t>화면 확대 및 축소 등의</a:t>
            </a:r>
            <a:r>
              <a:rPr lang="en-US" altLang="ko-KR"/>
              <a:t> </a:t>
            </a:r>
            <a:r>
              <a:rPr lang="ko-KR" altLang="en-US"/>
              <a:t>작업을 수행할 때 사용합니다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A24F6F-0977-FD40-7C36-851D09B3057D}"/>
              </a:ext>
            </a:extLst>
          </p:cNvPr>
          <p:cNvSpPr txBox="1"/>
          <p:nvPr/>
        </p:nvSpPr>
        <p:spPr>
          <a:xfrm>
            <a:off x="452846" y="267882"/>
            <a:ext cx="543418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>
                <a:solidFill>
                  <a:schemeClr val="accent2"/>
                </a:solidFill>
              </a:rPr>
              <a:t>Orange Data Mining </a:t>
            </a:r>
            <a:r>
              <a:rPr lang="ko-KR" altLang="en-US" sz="2500" b="1">
                <a:solidFill>
                  <a:schemeClr val="accent2"/>
                </a:solidFill>
              </a:rPr>
              <a:t>화면구성</a:t>
            </a:r>
            <a:r>
              <a:rPr lang="en-US" altLang="ko-KR" sz="2500" b="1">
                <a:solidFill>
                  <a:schemeClr val="accent2"/>
                </a:solidFill>
              </a:rPr>
              <a:t> </a:t>
            </a:r>
            <a:endParaRPr lang="ko-KR" altLang="en-US" sz="2500" b="1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92659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BE89A95A-0F67-8FF6-2555-2F71C631B7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740" y="1807700"/>
            <a:ext cx="6922800" cy="4782418"/>
          </a:xfrm>
          <a:prstGeom prst="rect">
            <a:avLst/>
          </a:prstGeom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70F19EA7-2C76-51F5-CFA1-2C1FFAB80FEC}"/>
              </a:ext>
            </a:extLst>
          </p:cNvPr>
          <p:cNvCxnSpPr>
            <a:cxnSpLocks/>
          </p:cNvCxnSpPr>
          <p:nvPr/>
        </p:nvCxnSpPr>
        <p:spPr>
          <a:xfrm>
            <a:off x="391885" y="923102"/>
            <a:ext cx="11390811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4C792DF-578B-F96E-7FC6-520C6FCF2F9F}"/>
              </a:ext>
            </a:extLst>
          </p:cNvPr>
          <p:cNvSpPr txBox="1"/>
          <p:nvPr/>
        </p:nvSpPr>
        <p:spPr>
          <a:xfrm>
            <a:off x="452846" y="1262739"/>
            <a:ext cx="11329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/>
              <a:t>오렌지 살펴보기</a:t>
            </a:r>
            <a:r>
              <a:rPr lang="en-US" altLang="ko-KR"/>
              <a:t> – </a:t>
            </a:r>
            <a:r>
              <a:rPr lang="ko-KR" altLang="en-US"/>
              <a:t>상단메뉴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587EBD9-2F9A-3C7C-E294-8828083AC72B}"/>
              </a:ext>
            </a:extLst>
          </p:cNvPr>
          <p:cNvSpPr/>
          <p:nvPr/>
        </p:nvSpPr>
        <p:spPr>
          <a:xfrm>
            <a:off x="1744161" y="2093629"/>
            <a:ext cx="415564" cy="1706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7B2F3CA-8B41-0D96-0A2D-B3865DC84F0B}"/>
              </a:ext>
            </a:extLst>
          </p:cNvPr>
          <p:cNvSpPr txBox="1"/>
          <p:nvPr/>
        </p:nvSpPr>
        <p:spPr>
          <a:xfrm>
            <a:off x="3254586" y="3949617"/>
            <a:ext cx="44239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Widget </a:t>
            </a:r>
            <a:r>
              <a:rPr lang="ko-KR" altLang="en-US"/>
              <a:t>메뉴는 위젯의 이름 변경</a:t>
            </a:r>
            <a:r>
              <a:rPr lang="en-US" altLang="ko-KR"/>
              <a:t>, </a:t>
            </a:r>
            <a:r>
              <a:rPr lang="ko-KR" altLang="en-US"/>
              <a:t>삭제 등의 작업을 수행할 때 사용합니다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E4D8E7D-3F1C-D842-A8A4-DB76C78A398E}"/>
              </a:ext>
            </a:extLst>
          </p:cNvPr>
          <p:cNvSpPr txBox="1"/>
          <p:nvPr/>
        </p:nvSpPr>
        <p:spPr>
          <a:xfrm>
            <a:off x="452846" y="267882"/>
            <a:ext cx="543418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>
                <a:solidFill>
                  <a:schemeClr val="accent2"/>
                </a:solidFill>
              </a:rPr>
              <a:t>Orange Data Mining </a:t>
            </a:r>
            <a:r>
              <a:rPr lang="ko-KR" altLang="en-US" sz="2500" b="1">
                <a:solidFill>
                  <a:schemeClr val="accent2"/>
                </a:solidFill>
              </a:rPr>
              <a:t>화면구성</a:t>
            </a:r>
            <a:r>
              <a:rPr lang="en-US" altLang="ko-KR" sz="2500" b="1">
                <a:solidFill>
                  <a:schemeClr val="accent2"/>
                </a:solidFill>
              </a:rPr>
              <a:t> </a:t>
            </a:r>
            <a:endParaRPr lang="ko-KR" altLang="en-US" sz="2500" b="1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0745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70F19EA7-2C76-51F5-CFA1-2C1FFAB80FEC}"/>
              </a:ext>
            </a:extLst>
          </p:cNvPr>
          <p:cNvCxnSpPr>
            <a:cxnSpLocks/>
          </p:cNvCxnSpPr>
          <p:nvPr/>
        </p:nvCxnSpPr>
        <p:spPr>
          <a:xfrm>
            <a:off x="391885" y="923102"/>
            <a:ext cx="11390811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737D6DB-DAD1-0233-A040-860427CAD6C7}"/>
              </a:ext>
            </a:extLst>
          </p:cNvPr>
          <p:cNvSpPr txBox="1"/>
          <p:nvPr/>
        </p:nvSpPr>
        <p:spPr>
          <a:xfrm>
            <a:off x="452846" y="267882"/>
            <a:ext cx="401465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>
                <a:solidFill>
                  <a:schemeClr val="accent2"/>
                </a:solidFill>
              </a:rPr>
              <a:t>Orange Data Mining</a:t>
            </a:r>
            <a:endParaRPr lang="ko-KR" altLang="en-US" sz="2500" b="1">
              <a:solidFill>
                <a:schemeClr val="accent2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4C792DF-578B-F96E-7FC6-520C6FCF2F9F}"/>
              </a:ext>
            </a:extLst>
          </p:cNvPr>
          <p:cNvSpPr txBox="1"/>
          <p:nvPr/>
        </p:nvSpPr>
        <p:spPr>
          <a:xfrm>
            <a:off x="452846" y="1262739"/>
            <a:ext cx="11329850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b="1"/>
              <a:t>오렌지 데이터 마이닝</a:t>
            </a:r>
            <a:r>
              <a:rPr lang="en-US" altLang="ko-KR" sz="2000" b="1"/>
              <a:t>(Orange)</a:t>
            </a:r>
            <a:r>
              <a:rPr lang="ko-KR" altLang="en-US" sz="2000"/>
              <a:t>은 슬로베니아 류블랴나 대학에서 코딩 없이 누구나 쉽고 간단하게 데이터 분석을 할 수 있도록 개발한 데이터 시각화</a:t>
            </a:r>
            <a:r>
              <a:rPr lang="en-US" altLang="ko-KR" sz="2000"/>
              <a:t>, </a:t>
            </a:r>
            <a:r>
              <a:rPr lang="ko-KR" altLang="en-US" sz="2000"/>
              <a:t>기계 학습</a:t>
            </a:r>
            <a:r>
              <a:rPr lang="en-US" altLang="ko-KR" sz="2000"/>
              <a:t>, </a:t>
            </a:r>
            <a:r>
              <a:rPr lang="ko-KR" altLang="en-US" sz="2000"/>
              <a:t>데이터 마이닝 소프트웨어 프로그램</a:t>
            </a:r>
            <a:endParaRPr lang="en-US" altLang="ko-KR" sz="20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b="0" i="0">
                <a:effectLst/>
              </a:rPr>
              <a:t>Windows, macOS </a:t>
            </a:r>
            <a:r>
              <a:rPr lang="ko-KR" altLang="en-US" sz="2000" b="0" i="0">
                <a:effectLst/>
              </a:rPr>
              <a:t>및 </a:t>
            </a:r>
            <a:r>
              <a:rPr lang="en-US" altLang="ko-KR" sz="2000" b="0" i="0">
                <a:effectLst/>
              </a:rPr>
              <a:t>Linux</a:t>
            </a:r>
            <a:r>
              <a:rPr lang="ko-KR" altLang="en-US" sz="2000" b="0" i="0">
                <a:effectLst/>
              </a:rPr>
              <a:t>에서 사용 가능하며 오픈 소스 라이선스 하에 배포되어 연구자</a:t>
            </a:r>
            <a:r>
              <a:rPr lang="en-US" altLang="ko-KR" sz="2000" b="0" i="0">
                <a:effectLst/>
              </a:rPr>
              <a:t>, </a:t>
            </a:r>
            <a:r>
              <a:rPr lang="ko-KR" altLang="en-US" sz="2000" b="0" i="0">
                <a:effectLst/>
              </a:rPr>
              <a:t>데이터 분석가 및 학생을 포함한 다양한 사용자에게 접근 가능</a:t>
            </a:r>
            <a:endParaRPr lang="en-US" altLang="ko-KR" sz="2000" b="0" i="0">
              <a:effectLst/>
            </a:endParaRPr>
          </a:p>
          <a:p>
            <a:endParaRPr lang="en-US" altLang="ko-KR" sz="20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/>
              <a:t>오렌지에서 제공하는 위젯을 드래그 앤 드롭 형식으로 연결시켜 사용하기 때문에 코드를 직접 짤 필요가 없으며</a:t>
            </a:r>
            <a:r>
              <a:rPr lang="en-US" altLang="ko-KR" sz="2000"/>
              <a:t>, </a:t>
            </a:r>
            <a:r>
              <a:rPr lang="ko-KR" altLang="en-US" sz="2000"/>
              <a:t>각 위젯을 연결시켜주는 것 자체가 코딩</a:t>
            </a:r>
            <a:endParaRPr lang="en-US" altLang="ko-KR" sz="20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b="0" i="0">
                <a:effectLst/>
              </a:rPr>
              <a:t>복잡한 프로그래밍 및 코딩에 빠르게 뛰어들지 않고도 데이터 마이닝 및 기계 학습을 시작하려는 사용자들에게 가치 있는 도구가 될 수 있음</a:t>
            </a:r>
            <a:r>
              <a:rPr lang="en-US" altLang="ko-KR" sz="2000" b="0" i="0">
                <a:effectLst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2000"/>
          </a:p>
        </p:txBody>
      </p:sp>
    </p:spTree>
    <p:extLst>
      <p:ext uri="{BB962C8B-B14F-4D97-AF65-F5344CB8AC3E}">
        <p14:creationId xmlns:p14="http://schemas.microsoft.com/office/powerpoint/2010/main" val="6804307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BE16E9A1-6A9F-8C7E-43B5-A052A214A2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740" y="1807700"/>
            <a:ext cx="6922800" cy="4782418"/>
          </a:xfrm>
          <a:prstGeom prst="rect">
            <a:avLst/>
          </a:prstGeom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70F19EA7-2C76-51F5-CFA1-2C1FFAB80FEC}"/>
              </a:ext>
            </a:extLst>
          </p:cNvPr>
          <p:cNvCxnSpPr>
            <a:cxnSpLocks/>
          </p:cNvCxnSpPr>
          <p:nvPr/>
        </p:nvCxnSpPr>
        <p:spPr>
          <a:xfrm>
            <a:off x="391885" y="923102"/>
            <a:ext cx="11390811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4C792DF-578B-F96E-7FC6-520C6FCF2F9F}"/>
              </a:ext>
            </a:extLst>
          </p:cNvPr>
          <p:cNvSpPr txBox="1"/>
          <p:nvPr/>
        </p:nvSpPr>
        <p:spPr>
          <a:xfrm>
            <a:off x="452846" y="1262739"/>
            <a:ext cx="11329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/>
              <a:t>오렌지 살펴보기</a:t>
            </a:r>
            <a:r>
              <a:rPr lang="en-US" altLang="ko-KR"/>
              <a:t> – </a:t>
            </a:r>
            <a:r>
              <a:rPr lang="ko-KR" altLang="en-US"/>
              <a:t>상단메뉴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587EBD9-2F9A-3C7C-E294-8828083AC72B}"/>
              </a:ext>
            </a:extLst>
          </p:cNvPr>
          <p:cNvSpPr/>
          <p:nvPr/>
        </p:nvSpPr>
        <p:spPr>
          <a:xfrm>
            <a:off x="2211978" y="2084920"/>
            <a:ext cx="452842" cy="17930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7B2F3CA-8B41-0D96-0A2D-B3865DC84F0B}"/>
              </a:ext>
            </a:extLst>
          </p:cNvPr>
          <p:cNvSpPr txBox="1"/>
          <p:nvPr/>
        </p:nvSpPr>
        <p:spPr>
          <a:xfrm>
            <a:off x="3254586" y="3949617"/>
            <a:ext cx="44239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Window </a:t>
            </a:r>
            <a:r>
              <a:rPr lang="ko-KR" altLang="en-US"/>
              <a:t>메뉴는 위젯관련 화면 설정을 할 때 주로 사용합니다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153E138-7057-2133-00DE-B4B2BA7E966A}"/>
              </a:ext>
            </a:extLst>
          </p:cNvPr>
          <p:cNvSpPr txBox="1"/>
          <p:nvPr/>
        </p:nvSpPr>
        <p:spPr>
          <a:xfrm>
            <a:off x="452846" y="267882"/>
            <a:ext cx="543418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>
                <a:solidFill>
                  <a:schemeClr val="accent2"/>
                </a:solidFill>
              </a:rPr>
              <a:t>Orange Data Mining </a:t>
            </a:r>
            <a:r>
              <a:rPr lang="ko-KR" altLang="en-US" sz="2500" b="1">
                <a:solidFill>
                  <a:schemeClr val="accent2"/>
                </a:solidFill>
              </a:rPr>
              <a:t>화면구성</a:t>
            </a:r>
            <a:r>
              <a:rPr lang="en-US" altLang="ko-KR" sz="2500" b="1">
                <a:solidFill>
                  <a:schemeClr val="accent2"/>
                </a:solidFill>
              </a:rPr>
              <a:t> </a:t>
            </a:r>
            <a:endParaRPr lang="ko-KR" altLang="en-US" sz="2500" b="1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01420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A21EAC6-799F-4BED-FE4E-CC8E030F1E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740" y="1807700"/>
            <a:ext cx="6922800" cy="4782418"/>
          </a:xfrm>
          <a:prstGeom prst="rect">
            <a:avLst/>
          </a:prstGeom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70F19EA7-2C76-51F5-CFA1-2C1FFAB80FEC}"/>
              </a:ext>
            </a:extLst>
          </p:cNvPr>
          <p:cNvCxnSpPr>
            <a:cxnSpLocks/>
          </p:cNvCxnSpPr>
          <p:nvPr/>
        </p:nvCxnSpPr>
        <p:spPr>
          <a:xfrm>
            <a:off x="391885" y="923102"/>
            <a:ext cx="11390811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4C792DF-578B-F96E-7FC6-520C6FCF2F9F}"/>
              </a:ext>
            </a:extLst>
          </p:cNvPr>
          <p:cNvSpPr txBox="1"/>
          <p:nvPr/>
        </p:nvSpPr>
        <p:spPr>
          <a:xfrm>
            <a:off x="452846" y="1262739"/>
            <a:ext cx="11329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/>
              <a:t>오렌지 살펴보기</a:t>
            </a:r>
            <a:r>
              <a:rPr lang="en-US" altLang="ko-KR"/>
              <a:t> – </a:t>
            </a:r>
            <a:r>
              <a:rPr lang="ko-KR" altLang="en-US"/>
              <a:t>상단메뉴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587EBD9-2F9A-3C7C-E294-8828083AC72B}"/>
              </a:ext>
            </a:extLst>
          </p:cNvPr>
          <p:cNvSpPr/>
          <p:nvPr/>
        </p:nvSpPr>
        <p:spPr>
          <a:xfrm>
            <a:off x="2717073" y="2084920"/>
            <a:ext cx="452842" cy="17930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7B2F3CA-8B41-0D96-0A2D-B3865DC84F0B}"/>
              </a:ext>
            </a:extLst>
          </p:cNvPr>
          <p:cNvSpPr txBox="1"/>
          <p:nvPr/>
        </p:nvSpPr>
        <p:spPr>
          <a:xfrm>
            <a:off x="3254586" y="3949617"/>
            <a:ext cx="44239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Options </a:t>
            </a:r>
            <a:r>
              <a:rPr lang="ko-KR" altLang="en-US"/>
              <a:t>메뉴는 환경설정</a:t>
            </a:r>
            <a:r>
              <a:rPr lang="en-US" altLang="ko-KR"/>
              <a:t>, </a:t>
            </a:r>
            <a:r>
              <a:rPr lang="ko-KR" altLang="en-US"/>
              <a:t>위젯의 환경설정 리셋</a:t>
            </a:r>
            <a:r>
              <a:rPr lang="en-US" altLang="ko-KR"/>
              <a:t>, Add-ons(</a:t>
            </a:r>
            <a:r>
              <a:rPr lang="ko-KR" altLang="en-US"/>
              <a:t>새 위젯</a:t>
            </a:r>
            <a:r>
              <a:rPr lang="en-US" altLang="ko-KR"/>
              <a:t>) </a:t>
            </a:r>
            <a:r>
              <a:rPr lang="ko-KR" altLang="en-US"/>
              <a:t>설치를 하고자 할 때 사용합니다</a:t>
            </a:r>
            <a:r>
              <a:rPr lang="en-US" altLang="ko-KR"/>
              <a:t>.</a:t>
            </a:r>
            <a:r>
              <a:rPr lang="ko-KR" altLang="en-US"/>
              <a:t>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E2EB07E-72E7-472D-7789-BCE146C67A48}"/>
              </a:ext>
            </a:extLst>
          </p:cNvPr>
          <p:cNvSpPr txBox="1"/>
          <p:nvPr/>
        </p:nvSpPr>
        <p:spPr>
          <a:xfrm>
            <a:off x="452846" y="267882"/>
            <a:ext cx="543418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>
                <a:solidFill>
                  <a:schemeClr val="accent2"/>
                </a:solidFill>
              </a:rPr>
              <a:t>Orange Data Mining </a:t>
            </a:r>
            <a:r>
              <a:rPr lang="ko-KR" altLang="en-US" sz="2500" b="1">
                <a:solidFill>
                  <a:schemeClr val="accent2"/>
                </a:solidFill>
              </a:rPr>
              <a:t>화면구성</a:t>
            </a:r>
            <a:r>
              <a:rPr lang="en-US" altLang="ko-KR" sz="2500" b="1">
                <a:solidFill>
                  <a:schemeClr val="accent2"/>
                </a:solidFill>
              </a:rPr>
              <a:t> </a:t>
            </a:r>
            <a:endParaRPr lang="ko-KR" altLang="en-US" sz="2500" b="1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74546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B2A6497-F7A3-8E12-0B73-58002AB42F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740" y="1807700"/>
            <a:ext cx="6922800" cy="4782418"/>
          </a:xfrm>
          <a:prstGeom prst="rect">
            <a:avLst/>
          </a:prstGeom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70F19EA7-2C76-51F5-CFA1-2C1FFAB80FEC}"/>
              </a:ext>
            </a:extLst>
          </p:cNvPr>
          <p:cNvCxnSpPr>
            <a:cxnSpLocks/>
          </p:cNvCxnSpPr>
          <p:nvPr/>
        </p:nvCxnSpPr>
        <p:spPr>
          <a:xfrm>
            <a:off x="391885" y="923102"/>
            <a:ext cx="11390811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4C792DF-578B-F96E-7FC6-520C6FCF2F9F}"/>
              </a:ext>
            </a:extLst>
          </p:cNvPr>
          <p:cNvSpPr txBox="1"/>
          <p:nvPr/>
        </p:nvSpPr>
        <p:spPr>
          <a:xfrm>
            <a:off x="452846" y="1262739"/>
            <a:ext cx="11329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/>
              <a:t>오렌지 살펴보기</a:t>
            </a:r>
            <a:r>
              <a:rPr lang="en-US" altLang="ko-KR"/>
              <a:t> – </a:t>
            </a:r>
            <a:r>
              <a:rPr lang="ko-KR" altLang="en-US"/>
              <a:t>상단메뉴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587EBD9-2F9A-3C7C-E294-8828083AC72B}"/>
              </a:ext>
            </a:extLst>
          </p:cNvPr>
          <p:cNvSpPr/>
          <p:nvPr/>
        </p:nvSpPr>
        <p:spPr>
          <a:xfrm>
            <a:off x="3187337" y="2090056"/>
            <a:ext cx="374463" cy="17417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7B2F3CA-8B41-0D96-0A2D-B3865DC84F0B}"/>
              </a:ext>
            </a:extLst>
          </p:cNvPr>
          <p:cNvSpPr txBox="1"/>
          <p:nvPr/>
        </p:nvSpPr>
        <p:spPr>
          <a:xfrm>
            <a:off x="3254586" y="3949617"/>
            <a:ext cx="44239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Help </a:t>
            </a:r>
            <a:r>
              <a:rPr lang="ko-KR" altLang="en-US"/>
              <a:t>메뉴는 웰컴화면</a:t>
            </a:r>
            <a:r>
              <a:rPr lang="en-US" altLang="ko-KR"/>
              <a:t>, </a:t>
            </a:r>
            <a:r>
              <a:rPr lang="ko-KR" altLang="en-US"/>
              <a:t>비디오 튜토리얼</a:t>
            </a:r>
            <a:r>
              <a:rPr lang="en-US" altLang="ko-KR"/>
              <a:t>, </a:t>
            </a:r>
            <a:r>
              <a:rPr lang="ko-KR" altLang="en-US"/>
              <a:t>예제</a:t>
            </a:r>
            <a:r>
              <a:rPr lang="en-US" altLang="ko-KR"/>
              <a:t>, </a:t>
            </a:r>
            <a:r>
              <a:rPr lang="ko-KR" altLang="en-US"/>
              <a:t>안내 등을 확인하고자 할 때 사용합니다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240E83F-B8F4-489C-5D09-4E393922B300}"/>
              </a:ext>
            </a:extLst>
          </p:cNvPr>
          <p:cNvSpPr txBox="1"/>
          <p:nvPr/>
        </p:nvSpPr>
        <p:spPr>
          <a:xfrm>
            <a:off x="452846" y="267882"/>
            <a:ext cx="543418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>
                <a:solidFill>
                  <a:schemeClr val="accent2"/>
                </a:solidFill>
              </a:rPr>
              <a:t>Orange Data Mining </a:t>
            </a:r>
            <a:r>
              <a:rPr lang="ko-KR" altLang="en-US" sz="2500" b="1">
                <a:solidFill>
                  <a:schemeClr val="accent2"/>
                </a:solidFill>
              </a:rPr>
              <a:t>화면구성</a:t>
            </a:r>
            <a:r>
              <a:rPr lang="en-US" altLang="ko-KR" sz="2500" b="1">
                <a:solidFill>
                  <a:schemeClr val="accent2"/>
                </a:solidFill>
              </a:rPr>
              <a:t> </a:t>
            </a:r>
            <a:endParaRPr lang="ko-KR" altLang="en-US" sz="2500" b="1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32801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70F19EA7-2C76-51F5-CFA1-2C1FFAB80FEC}"/>
              </a:ext>
            </a:extLst>
          </p:cNvPr>
          <p:cNvCxnSpPr>
            <a:cxnSpLocks/>
          </p:cNvCxnSpPr>
          <p:nvPr/>
        </p:nvCxnSpPr>
        <p:spPr>
          <a:xfrm>
            <a:off x="391885" y="923102"/>
            <a:ext cx="11390811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4C792DF-578B-F96E-7FC6-520C6FCF2F9F}"/>
              </a:ext>
            </a:extLst>
          </p:cNvPr>
          <p:cNvSpPr txBox="1"/>
          <p:nvPr/>
        </p:nvSpPr>
        <p:spPr>
          <a:xfrm>
            <a:off x="452846" y="1262739"/>
            <a:ext cx="11329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/>
              <a:t>오렌지 살펴보기</a:t>
            </a:r>
            <a:r>
              <a:rPr lang="en-US" altLang="ko-KR"/>
              <a:t> – </a:t>
            </a:r>
            <a:r>
              <a:rPr lang="ko-KR" altLang="en-US"/>
              <a:t>위젯 카테고리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587EBD9-2F9A-3C7C-E294-8828083AC72B}"/>
              </a:ext>
            </a:extLst>
          </p:cNvPr>
          <p:cNvSpPr/>
          <p:nvPr/>
        </p:nvSpPr>
        <p:spPr>
          <a:xfrm>
            <a:off x="3187337" y="2090056"/>
            <a:ext cx="374463" cy="17417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0D7D7B5-BA3F-A779-ABB1-729FB86E34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963" y="1784523"/>
            <a:ext cx="7042949" cy="47592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2D893A04-67DC-6306-1893-8B6B9E05EF04}"/>
              </a:ext>
            </a:extLst>
          </p:cNvPr>
          <p:cNvSpPr/>
          <p:nvPr/>
        </p:nvSpPr>
        <p:spPr>
          <a:xfrm>
            <a:off x="733962" y="2560319"/>
            <a:ext cx="2427247" cy="25254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81CA0C-5A18-FA3A-04B7-20F301BAAAAE}"/>
              </a:ext>
            </a:extLst>
          </p:cNvPr>
          <p:cNvSpPr txBox="1"/>
          <p:nvPr/>
        </p:nvSpPr>
        <p:spPr>
          <a:xfrm>
            <a:off x="3187337" y="2967335"/>
            <a:ext cx="44239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Data </a:t>
            </a:r>
            <a:r>
              <a:rPr lang="ko-KR" altLang="en-US"/>
              <a:t>카테고리에는 데이터 불러오기</a:t>
            </a:r>
            <a:r>
              <a:rPr lang="en-US" altLang="ko-KR"/>
              <a:t> </a:t>
            </a:r>
            <a:r>
              <a:rPr lang="ko-KR" altLang="en-US"/>
              <a:t>등 원본 데이터와 관련된 위젯들이 있습니다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7105E09-B307-6E3A-0A31-CDB62C714C55}"/>
              </a:ext>
            </a:extLst>
          </p:cNvPr>
          <p:cNvSpPr txBox="1"/>
          <p:nvPr/>
        </p:nvSpPr>
        <p:spPr>
          <a:xfrm>
            <a:off x="452846" y="267882"/>
            <a:ext cx="543418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>
                <a:solidFill>
                  <a:schemeClr val="accent2"/>
                </a:solidFill>
              </a:rPr>
              <a:t>Orange Data Mining </a:t>
            </a:r>
            <a:r>
              <a:rPr lang="ko-KR" altLang="en-US" sz="2500" b="1">
                <a:solidFill>
                  <a:schemeClr val="accent2"/>
                </a:solidFill>
              </a:rPr>
              <a:t>화면구성</a:t>
            </a:r>
            <a:r>
              <a:rPr lang="en-US" altLang="ko-KR" sz="2500" b="1">
                <a:solidFill>
                  <a:schemeClr val="accent2"/>
                </a:solidFill>
              </a:rPr>
              <a:t> </a:t>
            </a:r>
            <a:endParaRPr lang="ko-KR" altLang="en-US" sz="2500" b="1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78060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70F19EA7-2C76-51F5-CFA1-2C1FFAB80FEC}"/>
              </a:ext>
            </a:extLst>
          </p:cNvPr>
          <p:cNvCxnSpPr>
            <a:cxnSpLocks/>
          </p:cNvCxnSpPr>
          <p:nvPr/>
        </p:nvCxnSpPr>
        <p:spPr>
          <a:xfrm>
            <a:off x="391885" y="923102"/>
            <a:ext cx="11390811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4C792DF-578B-F96E-7FC6-520C6FCF2F9F}"/>
              </a:ext>
            </a:extLst>
          </p:cNvPr>
          <p:cNvSpPr txBox="1"/>
          <p:nvPr/>
        </p:nvSpPr>
        <p:spPr>
          <a:xfrm>
            <a:off x="452846" y="1262739"/>
            <a:ext cx="11329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/>
              <a:t>오렌지 살펴보기</a:t>
            </a:r>
            <a:r>
              <a:rPr lang="en-US" altLang="ko-KR"/>
              <a:t> – </a:t>
            </a:r>
            <a:r>
              <a:rPr lang="ko-KR" altLang="en-US"/>
              <a:t>위젯 카테고리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587EBD9-2F9A-3C7C-E294-8828083AC72B}"/>
              </a:ext>
            </a:extLst>
          </p:cNvPr>
          <p:cNvSpPr/>
          <p:nvPr/>
        </p:nvSpPr>
        <p:spPr>
          <a:xfrm>
            <a:off x="3187337" y="2090056"/>
            <a:ext cx="374463" cy="17417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0D7D7B5-BA3F-A779-ABB1-729FB86E34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963" y="1784523"/>
            <a:ext cx="7042949" cy="47592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2D893A04-67DC-6306-1893-8B6B9E05EF04}"/>
              </a:ext>
            </a:extLst>
          </p:cNvPr>
          <p:cNvSpPr/>
          <p:nvPr/>
        </p:nvSpPr>
        <p:spPr>
          <a:xfrm>
            <a:off x="733962" y="2802913"/>
            <a:ext cx="2427247" cy="25254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81CA0C-5A18-FA3A-04B7-20F301BAAAAE}"/>
              </a:ext>
            </a:extLst>
          </p:cNvPr>
          <p:cNvSpPr txBox="1"/>
          <p:nvPr/>
        </p:nvSpPr>
        <p:spPr>
          <a:xfrm>
            <a:off x="3187337" y="2967335"/>
            <a:ext cx="44239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Transform </a:t>
            </a:r>
            <a:r>
              <a:rPr lang="ko-KR" altLang="en-US"/>
              <a:t>카테고리에는 데이터 전처리와 관련된 위젯들이 있습니다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7105E09-B307-6E3A-0A31-CDB62C714C55}"/>
              </a:ext>
            </a:extLst>
          </p:cNvPr>
          <p:cNvSpPr txBox="1"/>
          <p:nvPr/>
        </p:nvSpPr>
        <p:spPr>
          <a:xfrm>
            <a:off x="452846" y="267882"/>
            <a:ext cx="543418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>
                <a:solidFill>
                  <a:schemeClr val="accent2"/>
                </a:solidFill>
              </a:rPr>
              <a:t>Orange Data Mining </a:t>
            </a:r>
            <a:r>
              <a:rPr lang="ko-KR" altLang="en-US" sz="2500" b="1">
                <a:solidFill>
                  <a:schemeClr val="accent2"/>
                </a:solidFill>
              </a:rPr>
              <a:t>화면구성</a:t>
            </a:r>
            <a:r>
              <a:rPr lang="en-US" altLang="ko-KR" sz="2500" b="1">
                <a:solidFill>
                  <a:schemeClr val="accent2"/>
                </a:solidFill>
              </a:rPr>
              <a:t> </a:t>
            </a:r>
            <a:endParaRPr lang="ko-KR" altLang="en-US" sz="2500" b="1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84613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70F19EA7-2C76-51F5-CFA1-2C1FFAB80FEC}"/>
              </a:ext>
            </a:extLst>
          </p:cNvPr>
          <p:cNvCxnSpPr>
            <a:cxnSpLocks/>
          </p:cNvCxnSpPr>
          <p:nvPr/>
        </p:nvCxnSpPr>
        <p:spPr>
          <a:xfrm>
            <a:off x="391885" y="923102"/>
            <a:ext cx="11390811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4C792DF-578B-F96E-7FC6-520C6FCF2F9F}"/>
              </a:ext>
            </a:extLst>
          </p:cNvPr>
          <p:cNvSpPr txBox="1"/>
          <p:nvPr/>
        </p:nvSpPr>
        <p:spPr>
          <a:xfrm>
            <a:off x="452846" y="1262739"/>
            <a:ext cx="11329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/>
              <a:t>오렌지 살펴보기</a:t>
            </a:r>
            <a:r>
              <a:rPr lang="en-US" altLang="ko-KR"/>
              <a:t> – </a:t>
            </a:r>
            <a:r>
              <a:rPr lang="ko-KR" altLang="en-US"/>
              <a:t>위젯 카테고리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587EBD9-2F9A-3C7C-E294-8828083AC72B}"/>
              </a:ext>
            </a:extLst>
          </p:cNvPr>
          <p:cNvSpPr/>
          <p:nvPr/>
        </p:nvSpPr>
        <p:spPr>
          <a:xfrm>
            <a:off x="3187337" y="2090056"/>
            <a:ext cx="374463" cy="17417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0D7D7B5-BA3F-A779-ABB1-729FB86E34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963" y="1784523"/>
            <a:ext cx="7042949" cy="47592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2D893A04-67DC-6306-1893-8B6B9E05EF04}"/>
              </a:ext>
            </a:extLst>
          </p:cNvPr>
          <p:cNvSpPr/>
          <p:nvPr/>
        </p:nvSpPr>
        <p:spPr>
          <a:xfrm>
            <a:off x="733962" y="3054840"/>
            <a:ext cx="2427247" cy="25254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81CA0C-5A18-FA3A-04B7-20F301BAAAAE}"/>
              </a:ext>
            </a:extLst>
          </p:cNvPr>
          <p:cNvSpPr txBox="1"/>
          <p:nvPr/>
        </p:nvSpPr>
        <p:spPr>
          <a:xfrm>
            <a:off x="3187337" y="2967335"/>
            <a:ext cx="44239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Visualize </a:t>
            </a:r>
            <a:r>
              <a:rPr lang="ko-KR" altLang="en-US"/>
              <a:t>카테고리에는 데이터 시각화와 관련된 위젯들이 있습니다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7105E09-B307-6E3A-0A31-CDB62C714C55}"/>
              </a:ext>
            </a:extLst>
          </p:cNvPr>
          <p:cNvSpPr txBox="1"/>
          <p:nvPr/>
        </p:nvSpPr>
        <p:spPr>
          <a:xfrm>
            <a:off x="452846" y="267882"/>
            <a:ext cx="543418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>
                <a:solidFill>
                  <a:schemeClr val="accent2"/>
                </a:solidFill>
              </a:rPr>
              <a:t>Orange Data Mining </a:t>
            </a:r>
            <a:r>
              <a:rPr lang="ko-KR" altLang="en-US" sz="2500" b="1">
                <a:solidFill>
                  <a:schemeClr val="accent2"/>
                </a:solidFill>
              </a:rPr>
              <a:t>화면구성</a:t>
            </a:r>
            <a:r>
              <a:rPr lang="en-US" altLang="ko-KR" sz="2500" b="1">
                <a:solidFill>
                  <a:schemeClr val="accent2"/>
                </a:solidFill>
              </a:rPr>
              <a:t> </a:t>
            </a:r>
            <a:endParaRPr lang="ko-KR" altLang="en-US" sz="2500" b="1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96165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70F19EA7-2C76-51F5-CFA1-2C1FFAB80FEC}"/>
              </a:ext>
            </a:extLst>
          </p:cNvPr>
          <p:cNvCxnSpPr>
            <a:cxnSpLocks/>
          </p:cNvCxnSpPr>
          <p:nvPr/>
        </p:nvCxnSpPr>
        <p:spPr>
          <a:xfrm>
            <a:off x="391885" y="923102"/>
            <a:ext cx="11390811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4C792DF-578B-F96E-7FC6-520C6FCF2F9F}"/>
              </a:ext>
            </a:extLst>
          </p:cNvPr>
          <p:cNvSpPr txBox="1"/>
          <p:nvPr/>
        </p:nvSpPr>
        <p:spPr>
          <a:xfrm>
            <a:off x="452846" y="1262739"/>
            <a:ext cx="11329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/>
              <a:t>오렌지 살펴보기</a:t>
            </a:r>
            <a:r>
              <a:rPr lang="en-US" altLang="ko-KR"/>
              <a:t> – </a:t>
            </a:r>
            <a:r>
              <a:rPr lang="ko-KR" altLang="en-US"/>
              <a:t>위젯 카테고리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587EBD9-2F9A-3C7C-E294-8828083AC72B}"/>
              </a:ext>
            </a:extLst>
          </p:cNvPr>
          <p:cNvSpPr/>
          <p:nvPr/>
        </p:nvSpPr>
        <p:spPr>
          <a:xfrm>
            <a:off x="3187337" y="2090056"/>
            <a:ext cx="374463" cy="17417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0D7D7B5-BA3F-A779-ABB1-729FB86E34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963" y="1784523"/>
            <a:ext cx="7042949" cy="47592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2D893A04-67DC-6306-1893-8B6B9E05EF04}"/>
              </a:ext>
            </a:extLst>
          </p:cNvPr>
          <p:cNvSpPr/>
          <p:nvPr/>
        </p:nvSpPr>
        <p:spPr>
          <a:xfrm>
            <a:off x="733962" y="3316097"/>
            <a:ext cx="2427247" cy="25254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81CA0C-5A18-FA3A-04B7-20F301BAAAAE}"/>
              </a:ext>
            </a:extLst>
          </p:cNvPr>
          <p:cNvSpPr txBox="1"/>
          <p:nvPr/>
        </p:nvSpPr>
        <p:spPr>
          <a:xfrm>
            <a:off x="3187337" y="2967335"/>
            <a:ext cx="44239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Model </a:t>
            </a:r>
            <a:r>
              <a:rPr lang="ko-KR" altLang="en-US"/>
              <a:t>카테고리에는 모델을 만들기 위한 알고리즘 위젯들이 있습니다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7105E09-B307-6E3A-0A31-CDB62C714C55}"/>
              </a:ext>
            </a:extLst>
          </p:cNvPr>
          <p:cNvSpPr txBox="1"/>
          <p:nvPr/>
        </p:nvSpPr>
        <p:spPr>
          <a:xfrm>
            <a:off x="452846" y="267882"/>
            <a:ext cx="543418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>
                <a:solidFill>
                  <a:schemeClr val="accent2"/>
                </a:solidFill>
              </a:rPr>
              <a:t>Orange Data Mining </a:t>
            </a:r>
            <a:r>
              <a:rPr lang="ko-KR" altLang="en-US" sz="2500" b="1">
                <a:solidFill>
                  <a:schemeClr val="accent2"/>
                </a:solidFill>
              </a:rPr>
              <a:t>화면구성</a:t>
            </a:r>
            <a:r>
              <a:rPr lang="en-US" altLang="ko-KR" sz="2500" b="1">
                <a:solidFill>
                  <a:schemeClr val="accent2"/>
                </a:solidFill>
              </a:rPr>
              <a:t> </a:t>
            </a:r>
            <a:endParaRPr lang="ko-KR" altLang="en-US" sz="2500" b="1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96204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70F19EA7-2C76-51F5-CFA1-2C1FFAB80FEC}"/>
              </a:ext>
            </a:extLst>
          </p:cNvPr>
          <p:cNvCxnSpPr>
            <a:cxnSpLocks/>
          </p:cNvCxnSpPr>
          <p:nvPr/>
        </p:nvCxnSpPr>
        <p:spPr>
          <a:xfrm>
            <a:off x="391885" y="923102"/>
            <a:ext cx="11390811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4C792DF-578B-F96E-7FC6-520C6FCF2F9F}"/>
              </a:ext>
            </a:extLst>
          </p:cNvPr>
          <p:cNvSpPr txBox="1"/>
          <p:nvPr/>
        </p:nvSpPr>
        <p:spPr>
          <a:xfrm>
            <a:off x="452846" y="1262739"/>
            <a:ext cx="11329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/>
              <a:t>오렌지 살펴보기</a:t>
            </a:r>
            <a:r>
              <a:rPr lang="en-US" altLang="ko-KR"/>
              <a:t> – </a:t>
            </a:r>
            <a:r>
              <a:rPr lang="ko-KR" altLang="en-US"/>
              <a:t>위젯 카테고리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587EBD9-2F9A-3C7C-E294-8828083AC72B}"/>
              </a:ext>
            </a:extLst>
          </p:cNvPr>
          <p:cNvSpPr/>
          <p:nvPr/>
        </p:nvSpPr>
        <p:spPr>
          <a:xfrm>
            <a:off x="3187337" y="2090056"/>
            <a:ext cx="374463" cy="17417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0D7D7B5-BA3F-A779-ABB1-729FB86E34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963" y="1784523"/>
            <a:ext cx="7042949" cy="47592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2D893A04-67DC-6306-1893-8B6B9E05EF04}"/>
              </a:ext>
            </a:extLst>
          </p:cNvPr>
          <p:cNvSpPr/>
          <p:nvPr/>
        </p:nvSpPr>
        <p:spPr>
          <a:xfrm>
            <a:off x="733962" y="3549362"/>
            <a:ext cx="2427247" cy="25254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81CA0C-5A18-FA3A-04B7-20F301BAAAAE}"/>
              </a:ext>
            </a:extLst>
          </p:cNvPr>
          <p:cNvSpPr txBox="1"/>
          <p:nvPr/>
        </p:nvSpPr>
        <p:spPr>
          <a:xfrm>
            <a:off x="3187336" y="2967335"/>
            <a:ext cx="4589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Evaluate </a:t>
            </a:r>
            <a:r>
              <a:rPr lang="ko-KR" altLang="en-US"/>
              <a:t>카테고리에는 모델의 성능 평가와 관련된 위젯들이 있습니다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7105E09-B307-6E3A-0A31-CDB62C714C55}"/>
              </a:ext>
            </a:extLst>
          </p:cNvPr>
          <p:cNvSpPr txBox="1"/>
          <p:nvPr/>
        </p:nvSpPr>
        <p:spPr>
          <a:xfrm>
            <a:off x="452846" y="267882"/>
            <a:ext cx="543418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>
                <a:solidFill>
                  <a:schemeClr val="accent2"/>
                </a:solidFill>
              </a:rPr>
              <a:t>Orange Data Mining </a:t>
            </a:r>
            <a:r>
              <a:rPr lang="ko-KR" altLang="en-US" sz="2500" b="1">
                <a:solidFill>
                  <a:schemeClr val="accent2"/>
                </a:solidFill>
              </a:rPr>
              <a:t>화면구성</a:t>
            </a:r>
            <a:r>
              <a:rPr lang="en-US" altLang="ko-KR" sz="2500" b="1">
                <a:solidFill>
                  <a:schemeClr val="accent2"/>
                </a:solidFill>
              </a:rPr>
              <a:t> </a:t>
            </a:r>
            <a:endParaRPr lang="ko-KR" altLang="en-US" sz="2500" b="1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036714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70F19EA7-2C76-51F5-CFA1-2C1FFAB80FEC}"/>
              </a:ext>
            </a:extLst>
          </p:cNvPr>
          <p:cNvCxnSpPr>
            <a:cxnSpLocks/>
          </p:cNvCxnSpPr>
          <p:nvPr/>
        </p:nvCxnSpPr>
        <p:spPr>
          <a:xfrm>
            <a:off x="391885" y="923102"/>
            <a:ext cx="11390811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4C792DF-578B-F96E-7FC6-520C6FCF2F9F}"/>
              </a:ext>
            </a:extLst>
          </p:cNvPr>
          <p:cNvSpPr txBox="1"/>
          <p:nvPr/>
        </p:nvSpPr>
        <p:spPr>
          <a:xfrm>
            <a:off x="452846" y="1262739"/>
            <a:ext cx="11329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/>
              <a:t>오렌지 살펴보기</a:t>
            </a:r>
            <a:r>
              <a:rPr lang="en-US" altLang="ko-KR"/>
              <a:t> – </a:t>
            </a:r>
            <a:r>
              <a:rPr lang="ko-KR" altLang="en-US"/>
              <a:t>위젯 카테고리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587EBD9-2F9A-3C7C-E294-8828083AC72B}"/>
              </a:ext>
            </a:extLst>
          </p:cNvPr>
          <p:cNvSpPr/>
          <p:nvPr/>
        </p:nvSpPr>
        <p:spPr>
          <a:xfrm>
            <a:off x="3187337" y="2090056"/>
            <a:ext cx="374463" cy="17417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0D7D7B5-BA3F-A779-ABB1-729FB86E34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963" y="1784523"/>
            <a:ext cx="7042949" cy="47592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2D893A04-67DC-6306-1893-8B6B9E05EF04}"/>
              </a:ext>
            </a:extLst>
          </p:cNvPr>
          <p:cNvSpPr/>
          <p:nvPr/>
        </p:nvSpPr>
        <p:spPr>
          <a:xfrm>
            <a:off x="733962" y="3810619"/>
            <a:ext cx="2427247" cy="25254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81CA0C-5A18-FA3A-04B7-20F301BAAAAE}"/>
              </a:ext>
            </a:extLst>
          </p:cNvPr>
          <p:cNvSpPr txBox="1"/>
          <p:nvPr/>
        </p:nvSpPr>
        <p:spPr>
          <a:xfrm>
            <a:off x="3187336" y="2967335"/>
            <a:ext cx="4589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Unsupervised </a:t>
            </a:r>
            <a:r>
              <a:rPr lang="ko-KR" altLang="en-US"/>
              <a:t>카테고리에는 비지도 학습에 필요한 알고리즘 위젯들이 있습니다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7105E09-B307-6E3A-0A31-CDB62C714C55}"/>
              </a:ext>
            </a:extLst>
          </p:cNvPr>
          <p:cNvSpPr txBox="1"/>
          <p:nvPr/>
        </p:nvSpPr>
        <p:spPr>
          <a:xfrm>
            <a:off x="452846" y="267882"/>
            <a:ext cx="543418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>
                <a:solidFill>
                  <a:schemeClr val="accent2"/>
                </a:solidFill>
              </a:rPr>
              <a:t>Orange Data Mining </a:t>
            </a:r>
            <a:r>
              <a:rPr lang="ko-KR" altLang="en-US" sz="2500" b="1">
                <a:solidFill>
                  <a:schemeClr val="accent2"/>
                </a:solidFill>
              </a:rPr>
              <a:t>화면구성</a:t>
            </a:r>
            <a:r>
              <a:rPr lang="en-US" altLang="ko-KR" sz="2500" b="1">
                <a:solidFill>
                  <a:schemeClr val="accent2"/>
                </a:solidFill>
              </a:rPr>
              <a:t> </a:t>
            </a:r>
            <a:endParaRPr lang="ko-KR" altLang="en-US" sz="2500" b="1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250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70F19EA7-2C76-51F5-CFA1-2C1FFAB80FEC}"/>
              </a:ext>
            </a:extLst>
          </p:cNvPr>
          <p:cNvCxnSpPr>
            <a:cxnSpLocks/>
          </p:cNvCxnSpPr>
          <p:nvPr/>
        </p:nvCxnSpPr>
        <p:spPr>
          <a:xfrm>
            <a:off x="391885" y="923102"/>
            <a:ext cx="11390811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4C792DF-578B-F96E-7FC6-520C6FCF2F9F}"/>
              </a:ext>
            </a:extLst>
          </p:cNvPr>
          <p:cNvSpPr txBox="1"/>
          <p:nvPr/>
        </p:nvSpPr>
        <p:spPr>
          <a:xfrm>
            <a:off x="452846" y="1262739"/>
            <a:ext cx="11329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/>
              <a:t>오렌지 살펴보기</a:t>
            </a:r>
            <a:r>
              <a:rPr lang="en-US" altLang="ko-KR"/>
              <a:t> – </a:t>
            </a:r>
            <a:r>
              <a:rPr lang="ko-KR" altLang="en-US"/>
              <a:t>위젯 카테고리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587EBD9-2F9A-3C7C-E294-8828083AC72B}"/>
              </a:ext>
            </a:extLst>
          </p:cNvPr>
          <p:cNvSpPr/>
          <p:nvPr/>
        </p:nvSpPr>
        <p:spPr>
          <a:xfrm>
            <a:off x="3187337" y="2090056"/>
            <a:ext cx="374463" cy="17417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0D7D7B5-BA3F-A779-ABB1-729FB86E34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963" y="1784523"/>
            <a:ext cx="7042949" cy="47592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2D893A04-67DC-6306-1893-8B6B9E05EF04}"/>
              </a:ext>
            </a:extLst>
          </p:cNvPr>
          <p:cNvSpPr/>
          <p:nvPr/>
        </p:nvSpPr>
        <p:spPr>
          <a:xfrm>
            <a:off x="733962" y="4053218"/>
            <a:ext cx="2427247" cy="25254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81CA0C-5A18-FA3A-04B7-20F301BAAAAE}"/>
              </a:ext>
            </a:extLst>
          </p:cNvPr>
          <p:cNvSpPr txBox="1"/>
          <p:nvPr/>
        </p:nvSpPr>
        <p:spPr>
          <a:xfrm>
            <a:off x="3187337" y="2967335"/>
            <a:ext cx="44239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Image Analytics </a:t>
            </a:r>
            <a:r>
              <a:rPr lang="ko-KR" altLang="en-US"/>
              <a:t>카테고리에는 이미지 분석 관련 위젯들이 있습니다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7105E09-B307-6E3A-0A31-CDB62C714C55}"/>
              </a:ext>
            </a:extLst>
          </p:cNvPr>
          <p:cNvSpPr txBox="1"/>
          <p:nvPr/>
        </p:nvSpPr>
        <p:spPr>
          <a:xfrm>
            <a:off x="452846" y="267882"/>
            <a:ext cx="543418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>
                <a:solidFill>
                  <a:schemeClr val="accent2"/>
                </a:solidFill>
              </a:rPr>
              <a:t>Orange Data Mining </a:t>
            </a:r>
            <a:r>
              <a:rPr lang="ko-KR" altLang="en-US" sz="2500" b="1">
                <a:solidFill>
                  <a:schemeClr val="accent2"/>
                </a:solidFill>
              </a:rPr>
              <a:t>화면구성</a:t>
            </a:r>
            <a:r>
              <a:rPr lang="en-US" altLang="ko-KR" sz="2500" b="1">
                <a:solidFill>
                  <a:schemeClr val="accent2"/>
                </a:solidFill>
              </a:rPr>
              <a:t> </a:t>
            </a:r>
            <a:endParaRPr lang="ko-KR" altLang="en-US" sz="2500" b="1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82427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70F19EA7-2C76-51F5-CFA1-2C1FFAB80FEC}"/>
              </a:ext>
            </a:extLst>
          </p:cNvPr>
          <p:cNvCxnSpPr>
            <a:cxnSpLocks/>
          </p:cNvCxnSpPr>
          <p:nvPr/>
        </p:nvCxnSpPr>
        <p:spPr>
          <a:xfrm>
            <a:off x="391885" y="923102"/>
            <a:ext cx="11390811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737D6DB-DAD1-0233-A040-860427CAD6C7}"/>
              </a:ext>
            </a:extLst>
          </p:cNvPr>
          <p:cNvSpPr txBox="1"/>
          <p:nvPr/>
        </p:nvSpPr>
        <p:spPr>
          <a:xfrm>
            <a:off x="452846" y="267882"/>
            <a:ext cx="401465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b="1">
                <a:solidFill>
                  <a:schemeClr val="accent2"/>
                </a:solidFill>
              </a:rPr>
              <a:t>인공지능이란</a:t>
            </a:r>
            <a:r>
              <a:rPr lang="en-US" altLang="ko-KR" sz="2500" b="1">
                <a:solidFill>
                  <a:schemeClr val="accent2"/>
                </a:solidFill>
              </a:rPr>
              <a:t>?</a:t>
            </a:r>
            <a:endParaRPr lang="ko-KR" altLang="en-US" sz="2500" b="1">
              <a:solidFill>
                <a:schemeClr val="accent2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4C792DF-578B-F96E-7FC6-520C6FCF2F9F}"/>
              </a:ext>
            </a:extLst>
          </p:cNvPr>
          <p:cNvSpPr txBox="1"/>
          <p:nvPr/>
        </p:nvSpPr>
        <p:spPr>
          <a:xfrm>
            <a:off x="452846" y="1280475"/>
            <a:ext cx="1099052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b="1" i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인공지능</a:t>
            </a:r>
            <a:r>
              <a:rPr lang="en-US" altLang="ko-KR" sz="2000" b="0" i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(artificial intelligence, </a:t>
            </a:r>
            <a:r>
              <a:rPr lang="en-US" altLang="ko-KR" sz="2000" b="1" i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AI</a:t>
            </a:r>
            <a:r>
              <a:rPr lang="en-US" altLang="ko-KR" sz="2000" b="0" i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)</a:t>
            </a:r>
            <a:r>
              <a:rPr lang="ko-KR" altLang="en-US" sz="2000" b="0" i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은 </a:t>
            </a:r>
            <a:r>
              <a:rPr lang="ko-KR" altLang="en-US" sz="2000">
                <a:latin typeface="Arial" panose="020B0604020202020204" pitchFamily="34" charset="0"/>
              </a:rPr>
              <a:t>인간</a:t>
            </a:r>
            <a:r>
              <a:rPr lang="ko-KR" altLang="en-US" sz="2000" b="0" i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의 학습능력</a:t>
            </a:r>
            <a:r>
              <a:rPr lang="en-US" altLang="ko-KR" sz="2000" b="0" i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ko-KR" altLang="en-US" sz="2000">
                <a:latin typeface="Arial" panose="020B0604020202020204" pitchFamily="34" charset="0"/>
              </a:rPr>
              <a:t>추론능력</a:t>
            </a:r>
            <a:r>
              <a:rPr lang="en-US" altLang="ko-KR" sz="2000" b="0" i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2000" b="0" i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지각능력을 인공적으로 구현하려는 </a:t>
            </a:r>
            <a:r>
              <a:rPr lang="ko-KR" altLang="en-US" sz="2000">
                <a:latin typeface="Arial" panose="020B0604020202020204" pitchFamily="34" charset="0"/>
              </a:rPr>
              <a:t>컴퓨터 과학</a:t>
            </a:r>
            <a:r>
              <a:rPr lang="ko-KR" altLang="en-US" sz="2000" b="0" i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의 세부분야 중 하나</a:t>
            </a:r>
            <a:endParaRPr lang="en-US" altLang="ko-KR" sz="2000" b="0" i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b="0" i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인간의 지능을 모방한 기능을 갖춘 </a:t>
            </a:r>
            <a:r>
              <a:rPr lang="ko-KR" altLang="en-US" sz="2000">
                <a:latin typeface="Arial" panose="020B0604020202020204" pitchFamily="34" charset="0"/>
              </a:rPr>
              <a:t>컴퓨터 시스템</a:t>
            </a:r>
            <a:r>
              <a:rPr lang="ko-KR" altLang="en-US" sz="2000" b="0" i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이며</a:t>
            </a:r>
            <a:r>
              <a:rPr lang="en-US" altLang="ko-KR" sz="2000" b="0" i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2000" b="0" i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인간의 지능을 기계 등에 인공적으로 시연</a:t>
            </a:r>
            <a:r>
              <a:rPr lang="en-US" altLang="ko-KR" sz="2000" b="0" i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(</a:t>
            </a:r>
            <a:r>
              <a:rPr lang="ko-KR" altLang="en-US" sz="2000" b="0" i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구현</a:t>
            </a:r>
            <a:r>
              <a:rPr lang="en-US" altLang="ko-KR" sz="2000" b="0" i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)</a:t>
            </a:r>
            <a:r>
              <a:rPr lang="ko-KR" altLang="en-US" sz="2000" b="0" i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한 것</a:t>
            </a:r>
            <a:endParaRPr lang="en-US" altLang="ko-KR" sz="2000" b="0" i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pPr marL="342900" indent="-342900"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ko-KR" sz="2000" b="0" i="0">
                <a:effectLst/>
                <a:ea typeface="Malgun Gothic" panose="020B0503020000020004" pitchFamily="50" charset="-127"/>
              </a:rPr>
              <a:t>기계를</a:t>
            </a:r>
            <a:r>
              <a:rPr lang="en-US" altLang="ko-KR" sz="2000" b="0" i="0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 sz="2000" b="0" i="0">
                <a:effectLst/>
                <a:ea typeface="Malgun Gothic" panose="020B0503020000020004" pitchFamily="50" charset="-127"/>
              </a:rPr>
              <a:t>인간과</a:t>
            </a:r>
            <a:r>
              <a:rPr lang="en-US" altLang="ko-KR" sz="2000" b="0" i="0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 sz="2000" b="0" i="0">
                <a:effectLst/>
                <a:ea typeface="Malgun Gothic" panose="020B0503020000020004" pitchFamily="50" charset="-127"/>
              </a:rPr>
              <a:t>비슷하게</a:t>
            </a:r>
            <a:r>
              <a:rPr lang="en-US" altLang="ko-KR" sz="2000" b="0" i="0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 sz="2000" b="0" i="0">
                <a:effectLst/>
                <a:ea typeface="Malgun Gothic" panose="020B0503020000020004" pitchFamily="50" charset="-127"/>
              </a:rPr>
              <a:t>동작하게</a:t>
            </a:r>
            <a:r>
              <a:rPr lang="en-US" altLang="ko-KR" sz="2000" b="0" i="0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 sz="2000" b="0" i="0">
                <a:effectLst/>
                <a:ea typeface="Malgun Gothic" panose="020B0503020000020004" pitchFamily="50" charset="-127"/>
              </a:rPr>
              <a:t>하는</a:t>
            </a:r>
            <a:r>
              <a:rPr lang="en-US" altLang="ko-KR" sz="2000" b="0" i="0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 sz="2000" b="0" i="0">
                <a:effectLst/>
                <a:ea typeface="Malgun Gothic" panose="020B0503020000020004" pitchFamily="50" charset="-127"/>
              </a:rPr>
              <a:t>모든</a:t>
            </a:r>
            <a:r>
              <a:rPr lang="en-US" altLang="ko-KR" sz="2000" b="0" i="0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 sz="2000" b="0" i="0">
                <a:effectLst/>
                <a:ea typeface="Malgun Gothic" panose="020B0503020000020004" pitchFamily="50" charset="-127"/>
              </a:rPr>
              <a:t>기술</a:t>
            </a:r>
          </a:p>
          <a:p>
            <a:pPr marL="342900" marR="0">
              <a:spcBef>
                <a:spcPts val="0"/>
              </a:spcBef>
              <a:spcAft>
                <a:spcPts val="0"/>
              </a:spcAft>
            </a:pPr>
            <a:r>
              <a:rPr lang="ko-KR" altLang="ko-KR" sz="2000">
                <a:effectLst/>
                <a:ea typeface="Malgun Gothic" panose="020B0503020000020004" pitchFamily="50" charset="-127"/>
              </a:rPr>
              <a:t>즉</a:t>
            </a:r>
            <a:r>
              <a:rPr lang="en-US" altLang="ko-KR" sz="2000">
                <a:effectLst/>
                <a:ea typeface="Malgun Gothic" panose="020B0503020000020004" pitchFamily="50" charset="-127"/>
              </a:rPr>
              <a:t>, </a:t>
            </a:r>
            <a:r>
              <a:rPr lang="ko-KR" altLang="ko-KR" sz="2000">
                <a:effectLst/>
                <a:ea typeface="Malgun Gothic" panose="020B0503020000020004" pitchFamily="50" charset="-127"/>
              </a:rPr>
              <a:t>인간이</a:t>
            </a:r>
            <a:r>
              <a:rPr lang="en-US" altLang="ko-KR" sz="2000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 sz="2000">
                <a:effectLst/>
                <a:ea typeface="Malgun Gothic" panose="020B0503020000020004" pitchFamily="50" charset="-127"/>
              </a:rPr>
              <a:t>만든</a:t>
            </a:r>
            <a:r>
              <a:rPr lang="en-US" altLang="ko-KR" sz="2000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 sz="2000">
                <a:effectLst/>
                <a:ea typeface="Malgun Gothic" panose="020B0503020000020004" pitchFamily="50" charset="-127"/>
              </a:rPr>
              <a:t>기계가</a:t>
            </a:r>
            <a:r>
              <a:rPr lang="en-US" altLang="ko-KR" sz="2000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 sz="2000">
                <a:effectLst/>
                <a:ea typeface="Malgun Gothic" panose="020B0503020000020004" pitchFamily="50" charset="-127"/>
              </a:rPr>
              <a:t>목적을</a:t>
            </a:r>
            <a:r>
              <a:rPr lang="en-US" altLang="ko-KR" sz="2000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 sz="2000">
                <a:effectLst/>
                <a:ea typeface="Malgun Gothic" panose="020B0503020000020004" pitchFamily="50" charset="-127"/>
              </a:rPr>
              <a:t>달성하도록</a:t>
            </a:r>
            <a:r>
              <a:rPr lang="en-US" altLang="ko-KR" sz="2000">
                <a:effectLst/>
                <a:ea typeface="Malgun Gothic" panose="020B0503020000020004" pitchFamily="50" charset="-127"/>
              </a:rPr>
              <a:t> </a:t>
            </a:r>
            <a:r>
              <a:rPr lang="ko-KR" altLang="en-US" sz="2000">
                <a:effectLst/>
                <a:ea typeface="Malgun Gothic" panose="020B0503020000020004" pitchFamily="50" charset="-127"/>
              </a:rPr>
              <a:t>인간과 비슷하게 </a:t>
            </a:r>
            <a:r>
              <a:rPr lang="ko-KR" altLang="ko-KR" sz="2000">
                <a:effectLst/>
                <a:ea typeface="Malgun Gothic" panose="020B0503020000020004" pitchFamily="50" charset="-127"/>
              </a:rPr>
              <a:t>동작하게</a:t>
            </a:r>
            <a:r>
              <a:rPr lang="en-US" altLang="ko-KR" sz="2000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 sz="2000">
                <a:effectLst/>
                <a:ea typeface="Malgun Gothic" panose="020B0503020000020004" pitchFamily="50" charset="-127"/>
              </a:rPr>
              <a:t>만들</a:t>
            </a:r>
            <a:r>
              <a:rPr lang="en-US" altLang="ko-KR" sz="2000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 sz="2000">
                <a:effectLst/>
                <a:ea typeface="Malgun Gothic" panose="020B0503020000020004" pitchFamily="50" charset="-127"/>
              </a:rPr>
              <a:t>기술</a:t>
            </a:r>
            <a:endParaRPr lang="en-US" altLang="ko-KR" sz="2000" b="0" i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/>
              <a:t>ex) </a:t>
            </a:r>
            <a:r>
              <a:rPr lang="ko-KR" altLang="ko-KR" sz="2000">
                <a:effectLst/>
                <a:ea typeface="Malgun Gothic" panose="020B0503020000020004" pitchFamily="50" charset="-127"/>
              </a:rPr>
              <a:t>알파고</a:t>
            </a:r>
            <a:r>
              <a:rPr lang="en-US" altLang="ko-KR" sz="2000">
                <a:effectLst/>
                <a:ea typeface="Malgun Gothic" panose="020B0503020000020004" pitchFamily="50" charset="-127"/>
              </a:rPr>
              <a:t>, AI 스피커 </a:t>
            </a:r>
            <a:r>
              <a:rPr lang="ko-KR" altLang="en-US" sz="2000">
                <a:effectLst/>
                <a:ea typeface="Malgun Gothic" panose="020B0503020000020004" pitchFamily="50" charset="-127"/>
              </a:rPr>
              <a:t>등</a:t>
            </a:r>
            <a:endParaRPr lang="ko-KR" altLang="en-US" sz="200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3477C7C-0172-60E5-D2DD-E4AC8F72D8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7591" y="4158546"/>
            <a:ext cx="2308461" cy="2308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4A8AD1D-A017-7AB7-D2F3-E0831E89F476}"/>
              </a:ext>
            </a:extLst>
          </p:cNvPr>
          <p:cNvSpPr txBox="1"/>
          <p:nvPr/>
        </p:nvSpPr>
        <p:spPr>
          <a:xfrm>
            <a:off x="831008" y="6467007"/>
            <a:ext cx="528676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hlinkClick r:id="rId3"/>
              </a:rPr>
              <a:t>글</a:t>
            </a:r>
            <a:r>
              <a:rPr lang="en-US" altLang="ko-KR" sz="1000">
                <a:hlinkClick r:id="rId3"/>
              </a:rPr>
              <a:t>, </a:t>
            </a:r>
            <a:r>
              <a:rPr lang="ko-KR" altLang="en-US" sz="1000">
                <a:hlinkClick r:id="rId3"/>
              </a:rPr>
              <a:t>그림</a:t>
            </a:r>
            <a:r>
              <a:rPr lang="en-US" altLang="ko-KR" sz="1000">
                <a:hlinkClick r:id="rId3"/>
              </a:rPr>
              <a:t>: </a:t>
            </a:r>
            <a:r>
              <a:rPr lang="ko-KR" altLang="en-US" sz="1000">
                <a:hlinkClick r:id="rId3"/>
              </a:rPr>
              <a:t>인공지능 </a:t>
            </a:r>
            <a:r>
              <a:rPr lang="en-US" altLang="ko-KR" sz="1000">
                <a:hlinkClick r:id="rId3"/>
              </a:rPr>
              <a:t>- </a:t>
            </a:r>
            <a:r>
              <a:rPr lang="ko-KR" altLang="en-US" sz="1000">
                <a:hlinkClick r:id="rId3"/>
              </a:rPr>
              <a:t>위키백과</a:t>
            </a:r>
            <a:r>
              <a:rPr lang="en-US" altLang="ko-KR" sz="1000">
                <a:hlinkClick r:id="rId3"/>
              </a:rPr>
              <a:t>, </a:t>
            </a:r>
            <a:r>
              <a:rPr lang="ko-KR" altLang="en-US" sz="1000">
                <a:hlinkClick r:id="rId3"/>
              </a:rPr>
              <a:t>우리 모두의 백과사전 </a:t>
            </a:r>
            <a:r>
              <a:rPr lang="en-US" altLang="ko-KR" sz="1000">
                <a:hlinkClick r:id="rId3"/>
              </a:rPr>
              <a:t>(wikipedia.org)</a:t>
            </a:r>
            <a:endParaRPr lang="ko-KR" altLang="en-US" sz="1000"/>
          </a:p>
        </p:txBody>
      </p:sp>
      <p:pic>
        <p:nvPicPr>
          <p:cNvPr id="3074" name="Picture 2" descr="AI스피커, 언제 어떤 용도로 많이 쓸까 - 파이낸셜뉴스">
            <a:extLst>
              <a:ext uri="{FF2B5EF4-FFF2-40B4-BE49-F238E27FC236}">
                <a16:creationId xmlns:a16="http://schemas.microsoft.com/office/drawing/2014/main" id="{EC6DBDCA-6A35-C0E7-E110-092F2D1B75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6147" y="4027178"/>
            <a:ext cx="2686050" cy="2686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096438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70F19EA7-2C76-51F5-CFA1-2C1FFAB80FEC}"/>
              </a:ext>
            </a:extLst>
          </p:cNvPr>
          <p:cNvCxnSpPr>
            <a:cxnSpLocks/>
          </p:cNvCxnSpPr>
          <p:nvPr/>
        </p:nvCxnSpPr>
        <p:spPr>
          <a:xfrm>
            <a:off x="391885" y="923102"/>
            <a:ext cx="11390811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4C792DF-578B-F96E-7FC6-520C6FCF2F9F}"/>
              </a:ext>
            </a:extLst>
          </p:cNvPr>
          <p:cNvSpPr txBox="1"/>
          <p:nvPr/>
        </p:nvSpPr>
        <p:spPr>
          <a:xfrm>
            <a:off x="452846" y="1262739"/>
            <a:ext cx="11329850" cy="17007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오렌지 살펴보기</a:t>
            </a: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– </a:t>
            </a: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위젯 추가하기</a:t>
            </a:r>
            <a:endParaRPr kumimoji="0" lang="en-US" altLang="ko-K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lvl="1">
              <a:lnSpc>
                <a:spcPct val="150000"/>
              </a:lnSpc>
            </a:pPr>
            <a:r>
              <a:rPr lang="en-US" altLang="ko-KR"/>
              <a:t>- </a:t>
            </a:r>
            <a:r>
              <a:rPr lang="ko-KR" altLang="en-US"/>
              <a:t>카테고리에서 위젯을 클릭하면 자동으로 캔버스에 추가됨</a:t>
            </a:r>
            <a:endParaRPr lang="en-US" altLang="ko-KR"/>
          </a:p>
          <a:p>
            <a:pPr lvl="1">
              <a:lnSpc>
                <a:spcPct val="150000"/>
              </a:lnSpc>
            </a:pPr>
            <a:r>
              <a:rPr lang="en-US" altLang="ko-KR"/>
              <a:t>- </a:t>
            </a:r>
            <a:r>
              <a:rPr lang="ko-KR" altLang="en-US"/>
              <a:t>카테고리에서 위젯을 캔버스의 원하는 위치로 드래그 앤 드롭</a:t>
            </a:r>
            <a:endParaRPr lang="en-US" altLang="ko-KR"/>
          </a:p>
          <a:p>
            <a:pPr lvl="1">
              <a:lnSpc>
                <a:spcPct val="150000"/>
              </a:lnSpc>
            </a:pPr>
            <a:r>
              <a:rPr lang="en-US" altLang="ko-KR"/>
              <a:t>- </a:t>
            </a:r>
            <a:r>
              <a:rPr lang="ko-KR" altLang="en-US"/>
              <a:t>캔버스에서 오른쪽 마우스를 클릭하면 나오는 위젯 목록에서 선택</a:t>
            </a:r>
            <a:endParaRPr lang="en-US" altLang="ko-KR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7105E09-B307-6E3A-0A31-CDB62C714C55}"/>
              </a:ext>
            </a:extLst>
          </p:cNvPr>
          <p:cNvSpPr txBox="1"/>
          <p:nvPr/>
        </p:nvSpPr>
        <p:spPr>
          <a:xfrm>
            <a:off x="452846" y="267882"/>
            <a:ext cx="543418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500" b="1" i="0" u="none" strike="noStrike" kern="1200" cap="none" spc="0" normalizeH="0" baseline="0" noProof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Orange Data Mining </a:t>
            </a:r>
            <a:r>
              <a:rPr kumimoji="0" lang="ko-KR" altLang="en-US" sz="2500" b="1" i="0" u="none" strike="noStrike" kern="1200" cap="none" spc="0" normalizeH="0" baseline="0" noProof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화면구성</a:t>
            </a:r>
            <a:r>
              <a:rPr kumimoji="0" lang="en-US" altLang="ko-KR" sz="2500" b="1" i="0" u="none" strike="noStrike" kern="1200" cap="none" spc="0" normalizeH="0" baseline="0" noProof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endParaRPr kumimoji="0" lang="ko-KR" altLang="en-US" sz="2500" b="1" i="0" u="none" strike="noStrike" kern="1200" cap="none" spc="0" normalizeH="0" baseline="0" noProof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F87B242-3026-BFD7-C2B7-EF573BFEC74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1154"/>
          <a:stretch/>
        </p:blipFill>
        <p:spPr>
          <a:xfrm>
            <a:off x="744793" y="3429000"/>
            <a:ext cx="6323076" cy="2714377"/>
          </a:xfrm>
          <a:prstGeom prst="rect">
            <a:avLst/>
          </a:prstGeom>
        </p:spPr>
      </p:pic>
      <p:pic>
        <p:nvPicPr>
          <p:cNvPr id="9" name="Picture 22">
            <a:extLst>
              <a:ext uri="{FF2B5EF4-FFF2-40B4-BE49-F238E27FC236}">
                <a16:creationId xmlns:a16="http://schemas.microsoft.com/office/drawing/2014/main" id="{4E8F074D-2579-CFA4-EEA1-DDBC458ACE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4343" y="3463913"/>
            <a:ext cx="2864603" cy="2470985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16791716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70F19EA7-2C76-51F5-CFA1-2C1FFAB80FEC}"/>
              </a:ext>
            </a:extLst>
          </p:cNvPr>
          <p:cNvCxnSpPr>
            <a:cxnSpLocks/>
          </p:cNvCxnSpPr>
          <p:nvPr/>
        </p:nvCxnSpPr>
        <p:spPr>
          <a:xfrm>
            <a:off x="391885" y="923102"/>
            <a:ext cx="11390811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4C792DF-578B-F96E-7FC6-520C6FCF2F9F}"/>
              </a:ext>
            </a:extLst>
          </p:cNvPr>
          <p:cNvSpPr txBox="1"/>
          <p:nvPr/>
        </p:nvSpPr>
        <p:spPr>
          <a:xfrm>
            <a:off x="452846" y="1262739"/>
            <a:ext cx="11329850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/>
              <a:t>오렌지 살펴보기</a:t>
            </a:r>
            <a:r>
              <a:rPr lang="en-US" altLang="ko-KR"/>
              <a:t> – </a:t>
            </a:r>
            <a:r>
              <a:rPr lang="ko-KR" altLang="en-US"/>
              <a:t>위젯 연결하기</a:t>
            </a:r>
            <a:endParaRPr lang="en-US" altLang="ko-KR"/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ko-KR" altLang="en-US"/>
              <a:t>위젯 좌</a:t>
            </a:r>
            <a:r>
              <a:rPr lang="en-US" altLang="ko-KR"/>
              <a:t>/</a:t>
            </a:r>
            <a:r>
              <a:rPr lang="ko-KR" altLang="en-US"/>
              <a:t>우측의 점선을 드래그</a:t>
            </a:r>
            <a:endParaRPr lang="en-US" altLang="ko-KR"/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ko-KR" altLang="en-US"/>
              <a:t>한 위젯에서 마우스를 드래그하여 캔버스의 빈 곳에 놓으면 연결 가능한 위젯을 선택할 수 있음</a:t>
            </a:r>
            <a:r>
              <a:rPr lang="en-US" altLang="ko-KR"/>
              <a:t>.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ko-KR" altLang="en-US"/>
              <a:t>왼쪽 점선</a:t>
            </a:r>
            <a:r>
              <a:rPr lang="en-US" altLang="ko-KR"/>
              <a:t>: </a:t>
            </a:r>
            <a:r>
              <a:rPr lang="ko-KR" altLang="en-US"/>
              <a:t>입력</a:t>
            </a:r>
            <a:r>
              <a:rPr lang="en-US" altLang="ko-KR"/>
              <a:t> 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ko-KR" altLang="en-US"/>
              <a:t>오른쪽 점선</a:t>
            </a:r>
            <a:r>
              <a:rPr lang="en-US" altLang="ko-KR"/>
              <a:t>: </a:t>
            </a:r>
            <a:r>
              <a:rPr lang="ko-KR" altLang="en-US"/>
              <a:t>출력</a:t>
            </a:r>
            <a:endParaRPr lang="en-US" altLang="ko-KR"/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/>
              <a:t>여러 위젯의 연결</a:t>
            </a:r>
            <a:endParaRPr lang="en-US" altLang="ko-KR"/>
          </a:p>
          <a:p>
            <a:pPr lvl="1">
              <a:lnSpc>
                <a:spcPct val="150000"/>
              </a:lnSpc>
            </a:pPr>
            <a:r>
              <a:rPr lang="en-US" altLang="ko-KR"/>
              <a:t>-  </a:t>
            </a:r>
            <a:r>
              <a:rPr lang="ko-KR" altLang="en-US"/>
              <a:t>한 위젯의 출력을 여러 위젯으로 전달 가능</a:t>
            </a:r>
            <a:endParaRPr lang="en-US" altLang="ko-KR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/>
              <a:t> </a:t>
            </a:r>
            <a:r>
              <a:rPr lang="ko-KR" altLang="en-US"/>
              <a:t>다른 종류의 출력을 연결</a:t>
            </a:r>
            <a:endParaRPr lang="en-US" altLang="ko-KR"/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ko-KR" altLang="en-US"/>
              <a:t>위젯 사이의 연결선을 더블클릭하여</a:t>
            </a:r>
            <a:r>
              <a:rPr lang="en-US" altLang="ko-KR"/>
              <a:t>,</a:t>
            </a:r>
            <a:r>
              <a:rPr lang="ko-KR" altLang="en-US"/>
              <a:t> 출력과 </a:t>
            </a:r>
            <a:endParaRPr lang="en-US" altLang="ko-KR"/>
          </a:p>
          <a:p>
            <a:pPr lvl="1">
              <a:lnSpc>
                <a:spcPct val="150000"/>
              </a:lnSpc>
            </a:pPr>
            <a:r>
              <a:rPr lang="en-US" altLang="ko-KR"/>
              <a:t>    </a:t>
            </a:r>
            <a:r>
              <a:rPr lang="ko-KR" altLang="en-US"/>
              <a:t>입력을 직접 선택 가능</a:t>
            </a:r>
            <a:endParaRPr lang="en-US" altLang="ko-KR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7105E09-B307-6E3A-0A31-CDB62C714C55}"/>
              </a:ext>
            </a:extLst>
          </p:cNvPr>
          <p:cNvSpPr txBox="1"/>
          <p:nvPr/>
        </p:nvSpPr>
        <p:spPr>
          <a:xfrm>
            <a:off x="452846" y="267882"/>
            <a:ext cx="543418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>
                <a:solidFill>
                  <a:schemeClr val="accent2"/>
                </a:solidFill>
              </a:rPr>
              <a:t>Orange Data Mining </a:t>
            </a:r>
            <a:r>
              <a:rPr lang="ko-KR" altLang="en-US" sz="2500" b="1">
                <a:solidFill>
                  <a:schemeClr val="accent2"/>
                </a:solidFill>
              </a:rPr>
              <a:t>화면구성</a:t>
            </a:r>
            <a:r>
              <a:rPr lang="en-US" altLang="ko-KR" sz="2500" b="1">
                <a:solidFill>
                  <a:schemeClr val="accent2"/>
                </a:solidFill>
              </a:rPr>
              <a:t> </a:t>
            </a:r>
            <a:endParaRPr lang="ko-KR" altLang="en-US" sz="2500" b="1">
              <a:solidFill>
                <a:schemeClr val="accent2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6757253-D039-D0C6-843E-5F35527AEDA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1624" t="18948" r="19226"/>
          <a:stretch/>
        </p:blipFill>
        <p:spPr>
          <a:xfrm>
            <a:off x="9937102" y="2479465"/>
            <a:ext cx="1994884" cy="311579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D47740C-63D3-F4C8-F53A-968179744B4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24310" b="13101"/>
          <a:stretch/>
        </p:blipFill>
        <p:spPr>
          <a:xfrm>
            <a:off x="5784393" y="4121338"/>
            <a:ext cx="4800844" cy="2288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21540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70F19EA7-2C76-51F5-CFA1-2C1FFAB80FEC}"/>
              </a:ext>
            </a:extLst>
          </p:cNvPr>
          <p:cNvCxnSpPr>
            <a:cxnSpLocks/>
          </p:cNvCxnSpPr>
          <p:nvPr/>
        </p:nvCxnSpPr>
        <p:spPr>
          <a:xfrm>
            <a:off x="391885" y="923102"/>
            <a:ext cx="11390811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4C792DF-578B-F96E-7FC6-520C6FCF2F9F}"/>
              </a:ext>
            </a:extLst>
          </p:cNvPr>
          <p:cNvSpPr txBox="1"/>
          <p:nvPr/>
        </p:nvSpPr>
        <p:spPr>
          <a:xfrm>
            <a:off x="452846" y="1262739"/>
            <a:ext cx="11329850" cy="2648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2500"/>
              <a:t>애드온</a:t>
            </a:r>
            <a:r>
              <a:rPr lang="en-US" altLang="ko-KR" sz="2500"/>
              <a:t>(Add-ons) </a:t>
            </a:r>
            <a:r>
              <a:rPr lang="ko-KR" altLang="en-US" sz="2500"/>
              <a:t>설치</a:t>
            </a:r>
            <a:endParaRPr lang="en-US" altLang="ko-KR" sz="2500"/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2500" b="1" i="0" u="none" strike="noStrike" kern="1200" cap="none" spc="0" normalizeH="0" baseline="0" noProof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2000"/>
              <a:t>설치 방법</a:t>
            </a:r>
            <a:endParaRPr lang="en-US" altLang="ko-KR" sz="2000"/>
          </a:p>
          <a:p>
            <a:pPr lvl="1">
              <a:lnSpc>
                <a:spcPct val="150000"/>
              </a:lnSpc>
            </a:pPr>
            <a:r>
              <a:rPr lang="en-US" altLang="ko-KR" sz="2000"/>
              <a:t>- </a:t>
            </a:r>
            <a:r>
              <a:rPr lang="ko-KR" altLang="en-US" sz="2000"/>
              <a:t>오렌지를 관리자 권한으로 실행</a:t>
            </a:r>
            <a:endParaRPr lang="en-US" altLang="ko-KR" sz="2000"/>
          </a:p>
          <a:p>
            <a:pPr lvl="1">
              <a:lnSpc>
                <a:spcPct val="150000"/>
              </a:lnSpc>
            </a:pPr>
            <a:r>
              <a:rPr lang="en-US" altLang="ko-KR" sz="2000"/>
              <a:t>- Options </a:t>
            </a:r>
            <a:r>
              <a:rPr lang="ko-KR" altLang="en-US" sz="2000"/>
              <a:t>메뉴에서 </a:t>
            </a:r>
            <a:r>
              <a:rPr lang="en-US" altLang="ko-KR" sz="2000"/>
              <a:t>Add-ons...</a:t>
            </a:r>
            <a:r>
              <a:rPr lang="ko-KR" altLang="en-US" sz="2000"/>
              <a:t>을 선택</a:t>
            </a:r>
            <a:endParaRPr lang="en-US" altLang="ko-KR" sz="2000"/>
          </a:p>
          <a:p>
            <a:pPr lvl="1">
              <a:lnSpc>
                <a:spcPct val="150000"/>
              </a:lnSpc>
            </a:pPr>
            <a:r>
              <a:rPr lang="en-US" altLang="ko-KR" sz="2000"/>
              <a:t>- Image Analytics</a:t>
            </a:r>
            <a:r>
              <a:rPr lang="ko-KR" altLang="en-US" sz="2000"/>
              <a:t>를 체크하고 </a:t>
            </a:r>
            <a:r>
              <a:rPr lang="en-US" altLang="ko-KR" sz="2000"/>
              <a:t>OK</a:t>
            </a:r>
            <a:r>
              <a:rPr lang="ko-KR" altLang="en-US" sz="2000"/>
              <a:t>버튼을 눌러 설치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7105E09-B307-6E3A-0A31-CDB62C714C55}"/>
              </a:ext>
            </a:extLst>
          </p:cNvPr>
          <p:cNvSpPr txBox="1"/>
          <p:nvPr/>
        </p:nvSpPr>
        <p:spPr>
          <a:xfrm>
            <a:off x="452846" y="267882"/>
            <a:ext cx="543418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500" b="1" i="0" u="none" strike="noStrike" kern="1200" cap="none" spc="0" normalizeH="0" baseline="0" noProof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Orange Data Mining </a:t>
            </a:r>
            <a:r>
              <a:rPr kumimoji="0" lang="ko-KR" altLang="en-US" sz="2500" b="1" i="0" u="none" strike="noStrike" kern="1200" cap="none" spc="0" normalizeH="0" baseline="0" noProof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실습</a:t>
            </a:r>
            <a:r>
              <a:rPr kumimoji="0" lang="en-US" altLang="ko-KR" sz="2500" b="1" i="0" u="none" strike="noStrike" kern="1200" cap="none" spc="0" normalizeH="0" baseline="0" noProof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1 </a:t>
            </a:r>
            <a:endParaRPr kumimoji="0" lang="ko-KR" altLang="en-US" sz="2500" b="1" i="0" u="none" strike="noStrike" kern="1200" cap="none" spc="0" normalizeH="0" baseline="0" noProof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" name="Picture 7">
            <a:extLst>
              <a:ext uri="{FF2B5EF4-FFF2-40B4-BE49-F238E27FC236}">
                <a16:creationId xmlns:a16="http://schemas.microsoft.com/office/drawing/2014/main" id="{68C5C95A-EC27-A660-0B5F-9DDF86D2D2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150" y="4590337"/>
            <a:ext cx="3945559" cy="1245922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4" name="Picture 8">
            <a:extLst>
              <a:ext uri="{FF2B5EF4-FFF2-40B4-BE49-F238E27FC236}">
                <a16:creationId xmlns:a16="http://schemas.microsoft.com/office/drawing/2014/main" id="{CA324A7F-6B43-3AAD-2AEB-B9F60D7D15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7562" y="4543281"/>
            <a:ext cx="2804997" cy="1292978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5" name="Picture 9">
            <a:extLst>
              <a:ext uri="{FF2B5EF4-FFF2-40B4-BE49-F238E27FC236}">
                <a16:creationId xmlns:a16="http://schemas.microsoft.com/office/drawing/2014/main" id="{F0550191-7B08-8850-C78D-7723D8BF6A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2409" y="3621024"/>
            <a:ext cx="3568648" cy="2648930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09083702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70F19EA7-2C76-51F5-CFA1-2C1FFAB80FEC}"/>
              </a:ext>
            </a:extLst>
          </p:cNvPr>
          <p:cNvCxnSpPr>
            <a:cxnSpLocks/>
          </p:cNvCxnSpPr>
          <p:nvPr/>
        </p:nvCxnSpPr>
        <p:spPr>
          <a:xfrm>
            <a:off x="391885" y="923102"/>
            <a:ext cx="11390811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4C792DF-578B-F96E-7FC6-520C6FCF2F9F}"/>
              </a:ext>
            </a:extLst>
          </p:cNvPr>
          <p:cNvSpPr txBox="1"/>
          <p:nvPr/>
        </p:nvSpPr>
        <p:spPr>
          <a:xfrm>
            <a:off x="452846" y="1262739"/>
            <a:ext cx="1132985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3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이미지 데이터 분석하기</a:t>
            </a:r>
            <a:r>
              <a:rPr kumimoji="0" lang="en-US" altLang="ko-KR" sz="3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: </a:t>
            </a:r>
            <a:r>
              <a:rPr kumimoji="0" lang="ko-KR" altLang="en-US" sz="3000" b="1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암진단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7105E09-B307-6E3A-0A31-CDB62C714C55}"/>
              </a:ext>
            </a:extLst>
          </p:cNvPr>
          <p:cNvSpPr txBox="1"/>
          <p:nvPr/>
        </p:nvSpPr>
        <p:spPr>
          <a:xfrm>
            <a:off x="452846" y="267882"/>
            <a:ext cx="543418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500" b="1" i="0" u="none" strike="noStrike" kern="1200" cap="none" spc="0" normalizeH="0" baseline="0" noProof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Orange Data Mining </a:t>
            </a:r>
            <a:r>
              <a:rPr kumimoji="0" lang="ko-KR" altLang="en-US" sz="2500" b="1" i="0" u="none" strike="noStrike" kern="1200" cap="none" spc="0" normalizeH="0" baseline="0" noProof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실습</a:t>
            </a:r>
            <a:r>
              <a:rPr kumimoji="0" lang="en-US" altLang="ko-KR" sz="2500" b="1" i="0" u="none" strike="noStrike" kern="1200" cap="none" spc="0" normalizeH="0" baseline="0" noProof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1 </a:t>
            </a:r>
            <a:endParaRPr kumimoji="0" lang="ko-KR" altLang="en-US" sz="2500" b="1" i="0" u="none" strike="noStrike" kern="1200" cap="none" spc="0" normalizeH="0" baseline="0" noProof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E64D9BE-71F4-7ADC-209B-B1CBD585CE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408" y="1816737"/>
            <a:ext cx="9199984" cy="4887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56849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70F19EA7-2C76-51F5-CFA1-2C1FFAB80FEC}"/>
              </a:ext>
            </a:extLst>
          </p:cNvPr>
          <p:cNvCxnSpPr>
            <a:cxnSpLocks/>
          </p:cNvCxnSpPr>
          <p:nvPr/>
        </p:nvCxnSpPr>
        <p:spPr>
          <a:xfrm>
            <a:off x="391885" y="923102"/>
            <a:ext cx="11390811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4C792DF-578B-F96E-7FC6-520C6FCF2F9F}"/>
              </a:ext>
            </a:extLst>
          </p:cNvPr>
          <p:cNvSpPr txBox="1"/>
          <p:nvPr/>
        </p:nvSpPr>
        <p:spPr>
          <a:xfrm>
            <a:off x="452846" y="1262739"/>
            <a:ext cx="11329850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500"/>
              <a:t>데이터 설명</a:t>
            </a:r>
            <a:endParaRPr lang="en-US" altLang="ko-KR" sz="2500"/>
          </a:p>
          <a:p>
            <a:pPr lvl="1"/>
            <a:r>
              <a:rPr lang="en-US" altLang="ko-KR" sz="2500"/>
              <a:t>- </a:t>
            </a:r>
            <a:r>
              <a:rPr lang="ko-KR" altLang="en-US" sz="2500"/>
              <a:t>암 사진 데이터셋</a:t>
            </a:r>
            <a:endParaRPr lang="en-US" altLang="ko-KR" sz="2500"/>
          </a:p>
          <a:p>
            <a:pPr lvl="1"/>
            <a:r>
              <a:rPr lang="en-US" altLang="ko-KR" sz="2500"/>
              <a:t>- 3</a:t>
            </a:r>
            <a:r>
              <a:rPr lang="ko-KR" altLang="en-US" sz="2500"/>
              <a:t>종류의 암과 정상에 대해 각각 </a:t>
            </a:r>
            <a:r>
              <a:rPr lang="en-US" altLang="ko-KR" sz="2500"/>
              <a:t>100</a:t>
            </a:r>
            <a:r>
              <a:rPr lang="ko-KR" altLang="en-US" sz="2500"/>
              <a:t>장 이상의 사진</a:t>
            </a:r>
            <a:endParaRPr lang="en-US" altLang="ko-KR" sz="25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7105E09-B307-6E3A-0A31-CDB62C714C55}"/>
              </a:ext>
            </a:extLst>
          </p:cNvPr>
          <p:cNvSpPr txBox="1"/>
          <p:nvPr/>
        </p:nvSpPr>
        <p:spPr>
          <a:xfrm>
            <a:off x="452846" y="267882"/>
            <a:ext cx="543418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500" b="1" i="0" u="none" strike="noStrike" kern="1200" cap="none" spc="0" normalizeH="0" baseline="0" noProof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Orange Data Mining </a:t>
            </a:r>
            <a:r>
              <a:rPr kumimoji="0" lang="ko-KR" altLang="en-US" sz="2500" b="1" i="0" u="none" strike="noStrike" kern="1200" cap="none" spc="0" normalizeH="0" baseline="0" noProof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실습</a:t>
            </a:r>
            <a:r>
              <a:rPr kumimoji="0" lang="en-US" altLang="ko-KR" sz="2500" b="1" i="0" u="none" strike="noStrike" kern="1200" cap="none" spc="0" normalizeH="0" baseline="0" noProof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1 </a:t>
            </a:r>
            <a:endParaRPr kumimoji="0" lang="ko-KR" altLang="en-US" sz="2500" b="1" i="0" u="none" strike="noStrike" kern="1200" cap="none" spc="0" normalizeH="0" baseline="0" noProof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순서도: 다중 문서 8">
            <a:extLst>
              <a:ext uri="{FF2B5EF4-FFF2-40B4-BE49-F238E27FC236}">
                <a16:creationId xmlns:a16="http://schemas.microsoft.com/office/drawing/2014/main" id="{86551350-6293-6F4F-6741-8D613F4512B4}"/>
              </a:ext>
            </a:extLst>
          </p:cNvPr>
          <p:cNvSpPr/>
          <p:nvPr/>
        </p:nvSpPr>
        <p:spPr>
          <a:xfrm>
            <a:off x="755780" y="3181739"/>
            <a:ext cx="2123630" cy="1838130"/>
          </a:xfrm>
          <a:prstGeom prst="flowChartMultidocumen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b="1"/>
              <a:t>대세포암</a:t>
            </a:r>
          </a:p>
        </p:txBody>
      </p:sp>
      <p:sp>
        <p:nvSpPr>
          <p:cNvPr id="14" name="순서도: 다중 문서 13">
            <a:extLst>
              <a:ext uri="{FF2B5EF4-FFF2-40B4-BE49-F238E27FC236}">
                <a16:creationId xmlns:a16="http://schemas.microsoft.com/office/drawing/2014/main" id="{A3E8B160-7125-A726-52DE-D7297BF23F23}"/>
              </a:ext>
            </a:extLst>
          </p:cNvPr>
          <p:cNvSpPr/>
          <p:nvPr/>
        </p:nvSpPr>
        <p:spPr>
          <a:xfrm>
            <a:off x="9542151" y="3181739"/>
            <a:ext cx="2123630" cy="1838130"/>
          </a:xfrm>
          <a:prstGeom prst="flowChartMultidocumen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b="1"/>
              <a:t>편평상피암</a:t>
            </a:r>
          </a:p>
        </p:txBody>
      </p:sp>
      <p:sp>
        <p:nvSpPr>
          <p:cNvPr id="18" name="순서도: 다중 문서 17">
            <a:extLst>
              <a:ext uri="{FF2B5EF4-FFF2-40B4-BE49-F238E27FC236}">
                <a16:creationId xmlns:a16="http://schemas.microsoft.com/office/drawing/2014/main" id="{0928F517-7E1B-0C7D-9F8D-3225D8929217}"/>
              </a:ext>
            </a:extLst>
          </p:cNvPr>
          <p:cNvSpPr/>
          <p:nvPr/>
        </p:nvSpPr>
        <p:spPr>
          <a:xfrm>
            <a:off x="6613360" y="3181739"/>
            <a:ext cx="2123630" cy="1838130"/>
          </a:xfrm>
          <a:prstGeom prst="flowChartMultidocumen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b="1"/>
              <a:t>정상</a:t>
            </a:r>
          </a:p>
        </p:txBody>
      </p:sp>
      <p:sp>
        <p:nvSpPr>
          <p:cNvPr id="20" name="순서도: 다중 문서 19">
            <a:extLst>
              <a:ext uri="{FF2B5EF4-FFF2-40B4-BE49-F238E27FC236}">
                <a16:creationId xmlns:a16="http://schemas.microsoft.com/office/drawing/2014/main" id="{8E9B14BA-199A-C8AD-03BD-EC0F77163ED5}"/>
              </a:ext>
            </a:extLst>
          </p:cNvPr>
          <p:cNvSpPr/>
          <p:nvPr/>
        </p:nvSpPr>
        <p:spPr>
          <a:xfrm>
            <a:off x="3684570" y="3181739"/>
            <a:ext cx="2123630" cy="1838130"/>
          </a:xfrm>
          <a:prstGeom prst="flowChartMultidocumen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b="1"/>
              <a:t>선암</a:t>
            </a:r>
          </a:p>
        </p:txBody>
      </p:sp>
    </p:spTree>
    <p:extLst>
      <p:ext uri="{BB962C8B-B14F-4D97-AF65-F5344CB8AC3E}">
        <p14:creationId xmlns:p14="http://schemas.microsoft.com/office/powerpoint/2010/main" val="402209945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70F19EA7-2C76-51F5-CFA1-2C1FFAB80FEC}"/>
              </a:ext>
            </a:extLst>
          </p:cNvPr>
          <p:cNvCxnSpPr>
            <a:cxnSpLocks/>
          </p:cNvCxnSpPr>
          <p:nvPr/>
        </p:nvCxnSpPr>
        <p:spPr>
          <a:xfrm>
            <a:off x="391885" y="923102"/>
            <a:ext cx="11390811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4C792DF-578B-F96E-7FC6-520C6FCF2F9F}"/>
              </a:ext>
            </a:extLst>
          </p:cNvPr>
          <p:cNvSpPr txBox="1"/>
          <p:nvPr/>
        </p:nvSpPr>
        <p:spPr>
          <a:xfrm>
            <a:off x="452846" y="1262739"/>
            <a:ext cx="11329850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25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Import Images </a:t>
            </a:r>
            <a:r>
              <a:rPr kumimoji="0" lang="ko-KR" altLang="en-US" sz="25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위젯</a:t>
            </a:r>
            <a:endParaRPr kumimoji="0" lang="en-US" altLang="ko-KR" sz="2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800100" marR="0" lvl="1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하드디스크에 있는 이미지를 오렌지</a:t>
            </a:r>
            <a:r>
              <a:rPr kumimoji="0" lang="en-US" altLang="ko-KR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3</a:t>
            </a:r>
            <a:r>
              <a: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로 가져오는 위젯</a:t>
            </a:r>
            <a:endParaRPr kumimoji="0" lang="en-US" altLang="ko-KR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800100" marR="0" lvl="1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위젯 설정화면에서 사진이 저장된 폴더 선택</a:t>
            </a:r>
            <a:endParaRPr kumimoji="0" lang="en-US" altLang="ko-KR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800100" marR="0" lvl="1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선택된 폴더에는 이미지가 카테고리별로 나누어 저장되어 있어야 함</a:t>
            </a: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ko-KR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54E5525-E172-AB07-5FEF-3E84C616E4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2136" y="2717829"/>
            <a:ext cx="6176602" cy="396006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7105E09-B307-6E3A-0A31-CDB62C714C55}"/>
              </a:ext>
            </a:extLst>
          </p:cNvPr>
          <p:cNvSpPr txBox="1"/>
          <p:nvPr/>
        </p:nvSpPr>
        <p:spPr>
          <a:xfrm>
            <a:off x="452846" y="267882"/>
            <a:ext cx="543418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500" b="1" i="0" u="none" strike="noStrike" kern="1200" cap="none" spc="0" normalizeH="0" baseline="0" noProof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Orange Data Mining </a:t>
            </a:r>
            <a:r>
              <a:rPr kumimoji="0" lang="ko-KR" altLang="en-US" sz="2500" b="1" i="0" u="none" strike="noStrike" kern="1200" cap="none" spc="0" normalizeH="0" baseline="0" noProof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실습</a:t>
            </a:r>
            <a:r>
              <a:rPr kumimoji="0" lang="en-US" altLang="ko-KR" sz="2500" b="1" i="0" u="none" strike="noStrike" kern="1200" cap="none" spc="0" normalizeH="0" baseline="0" noProof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1 </a:t>
            </a:r>
            <a:endParaRPr kumimoji="0" lang="ko-KR" altLang="en-US" sz="2500" b="1" i="0" u="none" strike="noStrike" kern="1200" cap="none" spc="0" normalizeH="0" baseline="0" noProof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3D6A3B9-2DA1-CF57-04BA-77F6B0481237}"/>
              </a:ext>
            </a:extLst>
          </p:cNvPr>
          <p:cNvSpPr/>
          <p:nvPr/>
        </p:nvSpPr>
        <p:spPr>
          <a:xfrm>
            <a:off x="2153392" y="4176156"/>
            <a:ext cx="288966" cy="39980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DB8D87E-532A-C408-1C82-6A87D5F3DA68}"/>
              </a:ext>
            </a:extLst>
          </p:cNvPr>
          <p:cNvSpPr/>
          <p:nvPr/>
        </p:nvSpPr>
        <p:spPr>
          <a:xfrm>
            <a:off x="4051465" y="3521036"/>
            <a:ext cx="492826" cy="39980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D2ED86F-9252-97D3-0FAD-8D16655350D2}"/>
              </a:ext>
            </a:extLst>
          </p:cNvPr>
          <p:cNvSpPr/>
          <p:nvPr/>
        </p:nvSpPr>
        <p:spPr>
          <a:xfrm>
            <a:off x="5577445" y="3121234"/>
            <a:ext cx="344384" cy="13260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4D806F0-A239-4D17-EB6E-95C2E6325EF2}"/>
              </a:ext>
            </a:extLst>
          </p:cNvPr>
          <p:cNvSpPr/>
          <p:nvPr/>
        </p:nvSpPr>
        <p:spPr>
          <a:xfrm>
            <a:off x="4843153" y="4624494"/>
            <a:ext cx="3414156" cy="13260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7C39CBC-3CF9-4014-7850-F43A488BF794}"/>
              </a:ext>
            </a:extLst>
          </p:cNvPr>
          <p:cNvSpPr/>
          <p:nvPr/>
        </p:nvSpPr>
        <p:spPr>
          <a:xfrm>
            <a:off x="7253844" y="6458198"/>
            <a:ext cx="421574" cy="9302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래픽 17" descr="배지 단색으로 채워진">
            <a:extLst>
              <a:ext uri="{FF2B5EF4-FFF2-40B4-BE49-F238E27FC236}">
                <a16:creationId xmlns:a16="http://schemas.microsoft.com/office/drawing/2014/main" id="{D4DDA1EA-381A-5AF9-5DE5-F2C6A16891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50624" y="3596822"/>
            <a:ext cx="248230" cy="248230"/>
          </a:xfrm>
          <a:prstGeom prst="rect">
            <a:avLst/>
          </a:prstGeom>
        </p:spPr>
      </p:pic>
      <p:pic>
        <p:nvPicPr>
          <p:cNvPr id="20" name="그래픽 19" descr="배지 5 단색으로 채워진">
            <a:extLst>
              <a:ext uri="{FF2B5EF4-FFF2-40B4-BE49-F238E27FC236}">
                <a16:creationId xmlns:a16="http://schemas.microsoft.com/office/drawing/2014/main" id="{51D75933-77B6-E7E2-C020-EE3DBBAD6F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80290" y="6416627"/>
            <a:ext cx="202679" cy="202679"/>
          </a:xfrm>
          <a:prstGeom prst="rect">
            <a:avLst/>
          </a:prstGeom>
        </p:spPr>
      </p:pic>
      <p:pic>
        <p:nvPicPr>
          <p:cNvPr id="22" name="그래픽 21" descr="배지 4 단색으로 채워진">
            <a:extLst>
              <a:ext uri="{FF2B5EF4-FFF2-40B4-BE49-F238E27FC236}">
                <a16:creationId xmlns:a16="http://schemas.microsoft.com/office/drawing/2014/main" id="{5AD5390B-E90B-B5AA-C42B-511B10305D6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912369" y="4580688"/>
            <a:ext cx="230145" cy="230145"/>
          </a:xfrm>
          <a:prstGeom prst="rect">
            <a:avLst/>
          </a:prstGeom>
        </p:spPr>
      </p:pic>
      <p:pic>
        <p:nvPicPr>
          <p:cNvPr id="24" name="그래픽 23" descr="배지 3 단색으로 채워진">
            <a:extLst>
              <a:ext uri="{FF2B5EF4-FFF2-40B4-BE49-F238E27FC236}">
                <a16:creationId xmlns:a16="http://schemas.microsoft.com/office/drawing/2014/main" id="{912010A8-6CBC-53B3-0F14-4A37906B2EB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605154" y="3275699"/>
            <a:ext cx="245338" cy="245338"/>
          </a:xfrm>
          <a:prstGeom prst="rect">
            <a:avLst/>
          </a:prstGeom>
        </p:spPr>
      </p:pic>
      <p:pic>
        <p:nvPicPr>
          <p:cNvPr id="26" name="그래픽 25" descr="배지 1 단색으로 채워진">
            <a:extLst>
              <a:ext uri="{FF2B5EF4-FFF2-40B4-BE49-F238E27FC236}">
                <a16:creationId xmlns:a16="http://schemas.microsoft.com/office/drawing/2014/main" id="{5D6714E4-51D7-A5AE-E466-944775B1910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825347" y="4249534"/>
            <a:ext cx="253045" cy="253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23933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70F19EA7-2C76-51F5-CFA1-2C1FFAB80FEC}"/>
              </a:ext>
            </a:extLst>
          </p:cNvPr>
          <p:cNvCxnSpPr>
            <a:cxnSpLocks/>
          </p:cNvCxnSpPr>
          <p:nvPr/>
        </p:nvCxnSpPr>
        <p:spPr>
          <a:xfrm>
            <a:off x="391885" y="923102"/>
            <a:ext cx="11390811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4C792DF-578B-F96E-7FC6-520C6FCF2F9F}"/>
              </a:ext>
            </a:extLst>
          </p:cNvPr>
          <p:cNvSpPr txBox="1"/>
          <p:nvPr/>
        </p:nvSpPr>
        <p:spPr>
          <a:xfrm>
            <a:off x="452846" y="1262739"/>
            <a:ext cx="11329850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500"/>
              <a:t>Image Viewer </a:t>
            </a:r>
            <a:r>
              <a:rPr lang="ko-KR" altLang="en-US" sz="2500"/>
              <a:t>위젯</a:t>
            </a:r>
            <a:endParaRPr lang="en-US" altLang="ko-KR" sz="2500"/>
          </a:p>
          <a:p>
            <a:pPr lvl="1"/>
            <a:r>
              <a:rPr lang="en-US" altLang="ko-KR" sz="2000"/>
              <a:t>- </a:t>
            </a:r>
            <a:r>
              <a:rPr lang="ko-KR" altLang="en-US" sz="2000"/>
              <a:t>데이터셋의 이미지를 위젯 상에서 확인 가능</a:t>
            </a:r>
            <a:endParaRPr lang="en-US" altLang="ko-KR" sz="2000"/>
          </a:p>
          <a:p>
            <a:pPr marL="800100" lvl="1" indent="-342900">
              <a:buFontTx/>
              <a:buChar char="-"/>
            </a:pPr>
            <a:r>
              <a:rPr lang="en-US" altLang="ko-KR" sz="2000"/>
              <a:t>Title Attribute</a:t>
            </a:r>
            <a:r>
              <a:rPr lang="ko-KR" altLang="en-US" sz="2000"/>
              <a:t>를 </a:t>
            </a:r>
            <a:r>
              <a:rPr lang="en-US" altLang="ko-KR" sz="2000"/>
              <a:t>category</a:t>
            </a:r>
            <a:r>
              <a:rPr lang="ko-KR" altLang="en-US" sz="2000"/>
              <a:t>로 지정하면</a:t>
            </a:r>
            <a:r>
              <a:rPr lang="en-US" altLang="ko-KR" sz="2000"/>
              <a:t>, </a:t>
            </a:r>
            <a:r>
              <a:rPr lang="ko-KR" altLang="en-US" sz="2000"/>
              <a:t>사진 아래쪽에서 각 사진의 카테고리 확인</a:t>
            </a:r>
            <a:endParaRPr lang="en-US" altLang="ko-KR" sz="2000"/>
          </a:p>
          <a:p>
            <a:pPr marL="800100" lvl="1" indent="-342900">
              <a:buFontTx/>
              <a:buChar char="-"/>
            </a:pPr>
            <a:endParaRPr lang="en-US" altLang="ko-KR" sz="5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500"/>
              <a:t>Data Table </a:t>
            </a:r>
            <a:r>
              <a:rPr lang="ko-KR" altLang="en-US" sz="2500"/>
              <a:t>위젯</a:t>
            </a:r>
            <a:endParaRPr lang="en-US" altLang="ko-KR" sz="2500"/>
          </a:p>
          <a:p>
            <a:pPr lvl="1"/>
            <a:r>
              <a:rPr lang="en-US" altLang="ko-KR" sz="2000"/>
              <a:t>- </a:t>
            </a:r>
            <a:r>
              <a:rPr lang="ko-KR" altLang="en-US" sz="2000"/>
              <a:t>데이터셋의 메타정보</a:t>
            </a:r>
            <a:r>
              <a:rPr lang="en-US" altLang="ko-KR" sz="2000"/>
              <a:t>(</a:t>
            </a:r>
            <a:r>
              <a:rPr lang="ko-KR" altLang="en-US" sz="2000"/>
              <a:t>파일이름</a:t>
            </a:r>
            <a:r>
              <a:rPr lang="en-US" altLang="ko-KR" sz="2000"/>
              <a:t>, </a:t>
            </a:r>
            <a:r>
              <a:rPr lang="ko-KR" altLang="en-US" sz="2000"/>
              <a:t>경로</a:t>
            </a:r>
            <a:r>
              <a:rPr lang="en-US" altLang="ko-KR" sz="2000"/>
              <a:t>, </a:t>
            </a:r>
            <a:r>
              <a:rPr lang="ko-KR" altLang="en-US" sz="2000"/>
              <a:t>카테고리 등</a:t>
            </a:r>
            <a:r>
              <a:rPr lang="en-US" altLang="ko-KR" sz="2000"/>
              <a:t>)</a:t>
            </a:r>
            <a:r>
              <a:rPr lang="ko-KR" altLang="en-US" sz="2000"/>
              <a:t>를 확인 가능</a:t>
            </a: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ko-KR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7105E09-B307-6E3A-0A31-CDB62C714C55}"/>
              </a:ext>
            </a:extLst>
          </p:cNvPr>
          <p:cNvSpPr txBox="1"/>
          <p:nvPr/>
        </p:nvSpPr>
        <p:spPr>
          <a:xfrm>
            <a:off x="452846" y="267882"/>
            <a:ext cx="543418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500" b="1" i="0" u="none" strike="noStrike" kern="1200" cap="none" spc="0" normalizeH="0" baseline="0" noProof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Orange Data Mining </a:t>
            </a:r>
            <a:r>
              <a:rPr kumimoji="0" lang="ko-KR" altLang="en-US" sz="2500" b="1" i="0" u="none" strike="noStrike" kern="1200" cap="none" spc="0" normalizeH="0" baseline="0" noProof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실습</a:t>
            </a:r>
            <a:r>
              <a:rPr kumimoji="0" lang="en-US" altLang="ko-KR" sz="2500" b="1" i="0" u="none" strike="noStrike" kern="1200" cap="none" spc="0" normalizeH="0" baseline="0" noProof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1 </a:t>
            </a:r>
            <a:endParaRPr kumimoji="0" lang="ko-KR" altLang="en-US" sz="2500" b="1" i="0" u="none" strike="noStrike" kern="1200" cap="none" spc="0" normalizeH="0" baseline="0" noProof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718307D-AE55-47CD-25B0-24F5ABEEE1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443" y="3127169"/>
            <a:ext cx="4487036" cy="357508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57EDD76-3A12-8A13-591F-9FF6E27AD9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1500" y="3296608"/>
            <a:ext cx="6448055" cy="331845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65787771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70F19EA7-2C76-51F5-CFA1-2C1FFAB80FEC}"/>
              </a:ext>
            </a:extLst>
          </p:cNvPr>
          <p:cNvCxnSpPr>
            <a:cxnSpLocks/>
          </p:cNvCxnSpPr>
          <p:nvPr/>
        </p:nvCxnSpPr>
        <p:spPr>
          <a:xfrm>
            <a:off x="391885" y="923102"/>
            <a:ext cx="11390811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4C792DF-578B-F96E-7FC6-520C6FCF2F9F}"/>
              </a:ext>
            </a:extLst>
          </p:cNvPr>
          <p:cNvSpPr txBox="1"/>
          <p:nvPr/>
        </p:nvSpPr>
        <p:spPr>
          <a:xfrm>
            <a:off x="452846" y="1262739"/>
            <a:ext cx="11329850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25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Image Embedding </a:t>
            </a:r>
            <a:r>
              <a:rPr kumimoji="0" lang="ko-KR" altLang="en-US" sz="25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위젯</a:t>
            </a:r>
            <a:endParaRPr kumimoji="0" lang="en-US" altLang="ko-KR" sz="2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lvl="1"/>
            <a:r>
              <a:rPr lang="en-US" altLang="ko-KR" sz="2000"/>
              <a:t>- </a:t>
            </a:r>
            <a:r>
              <a:rPr lang="ko-KR" altLang="en-US" sz="2000"/>
              <a:t>픽셀들의 색상 값으로 구성된 이미지 데이터를 특징 벡터로 변환</a:t>
            </a:r>
            <a:endParaRPr lang="en-US" altLang="ko-KR" sz="2000"/>
          </a:p>
          <a:p>
            <a:pPr marL="800100" lvl="1" indent="-342900">
              <a:buFontTx/>
              <a:buChar char="-"/>
            </a:pPr>
            <a:r>
              <a:rPr lang="ko-KR" altLang="en-US" sz="2000"/>
              <a:t>벡터로 변환하는 데에 사용할 합성곱 신경망의 종류를 선택 가능</a:t>
            </a:r>
            <a:endParaRPr lang="en-US" altLang="ko-KR" sz="2000"/>
          </a:p>
          <a:p>
            <a:pPr marL="800100" lvl="1" indent="-342900">
              <a:buFontTx/>
              <a:buChar char="-"/>
            </a:pPr>
            <a:endParaRPr lang="en-US" altLang="ko-KR" sz="20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500"/>
              <a:t>위젯 설정</a:t>
            </a:r>
            <a:endParaRPr lang="en-US" altLang="ko-KR" sz="2500"/>
          </a:p>
          <a:p>
            <a:pPr lvl="1"/>
            <a:r>
              <a:rPr lang="en-US" altLang="ko-KR"/>
              <a:t>- </a:t>
            </a:r>
            <a:r>
              <a:rPr lang="en-US" altLang="ko-KR" sz="2000"/>
              <a:t>Embedder:</a:t>
            </a:r>
            <a:r>
              <a:rPr lang="ko-KR" altLang="en-US" sz="2000"/>
              <a:t> </a:t>
            </a:r>
            <a:r>
              <a:rPr lang="en-US" altLang="ko-KR" sz="2000"/>
              <a:t>SqueezNet (local) </a:t>
            </a:r>
            <a:r>
              <a:rPr lang="ko-KR" altLang="en-US" sz="2000"/>
              <a:t>선택</a:t>
            </a:r>
            <a:endParaRPr lang="en-US" altLang="ko-KR" sz="2000"/>
          </a:p>
          <a:p>
            <a:pPr marL="800100" lvl="1" indent="-342900">
              <a:buFontTx/>
              <a:buChar char="-"/>
            </a:pPr>
            <a:endParaRPr lang="en-US" altLang="ko-KR" sz="2000"/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ko-KR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7105E09-B307-6E3A-0A31-CDB62C714C55}"/>
              </a:ext>
            </a:extLst>
          </p:cNvPr>
          <p:cNvSpPr txBox="1"/>
          <p:nvPr/>
        </p:nvSpPr>
        <p:spPr>
          <a:xfrm>
            <a:off x="452846" y="267882"/>
            <a:ext cx="543418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500" b="1" i="0" u="none" strike="noStrike" kern="1200" cap="none" spc="0" normalizeH="0" baseline="0" noProof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Orange Data Mining </a:t>
            </a:r>
            <a:r>
              <a:rPr kumimoji="0" lang="ko-KR" altLang="en-US" sz="2500" b="1" i="0" u="none" strike="noStrike" kern="1200" cap="none" spc="0" normalizeH="0" baseline="0" noProof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실습</a:t>
            </a:r>
            <a:r>
              <a:rPr kumimoji="0" lang="en-US" altLang="ko-KR" sz="2500" b="1" i="0" u="none" strike="noStrike" kern="1200" cap="none" spc="0" normalizeH="0" baseline="0" noProof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1 </a:t>
            </a:r>
            <a:endParaRPr kumimoji="0" lang="ko-KR" altLang="en-US" sz="2500" b="1" i="0" u="none" strike="noStrike" kern="1200" cap="none" spc="0" normalizeH="0" baseline="0" noProof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27174D0-EA0F-8BF7-B72B-1A67C262D4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3435" y="2716282"/>
            <a:ext cx="2848236" cy="3873836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0BE8DAB1-D946-A1FD-6BAF-E5AD51895030}"/>
              </a:ext>
            </a:extLst>
          </p:cNvPr>
          <p:cNvSpPr/>
          <p:nvPr/>
        </p:nvSpPr>
        <p:spPr>
          <a:xfrm>
            <a:off x="6923316" y="5181317"/>
            <a:ext cx="961900" cy="13260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905F1F07-6D47-BF0C-2040-8F611C2775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849" y="4089735"/>
            <a:ext cx="4536995" cy="205690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548E3BC-28EF-A388-38F6-EE4EFA4EDA58}"/>
              </a:ext>
            </a:extLst>
          </p:cNvPr>
          <p:cNvSpPr txBox="1"/>
          <p:nvPr/>
        </p:nvSpPr>
        <p:spPr>
          <a:xfrm>
            <a:off x="720172" y="6241376"/>
            <a:ext cx="37528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solidFill>
                  <a:schemeClr val="accent1"/>
                </a:solidFill>
              </a:rPr>
              <a:t>표</a:t>
            </a:r>
            <a:r>
              <a:rPr lang="en-US" altLang="ko-KR" sz="1000">
                <a:solidFill>
                  <a:schemeClr val="accent1"/>
                </a:solidFill>
              </a:rPr>
              <a:t>: </a:t>
            </a:r>
            <a:r>
              <a:rPr lang="ko-KR" altLang="en-US" sz="1000">
                <a:solidFill>
                  <a:schemeClr val="accent1"/>
                </a:solidFill>
              </a:rPr>
              <a:t>오렌지로 쉽게 배우는 머신러닝과 데이터 분석</a:t>
            </a:r>
            <a:r>
              <a:rPr lang="en-US" altLang="ko-KR" sz="1000">
                <a:solidFill>
                  <a:schemeClr val="accent1"/>
                </a:solidFill>
              </a:rPr>
              <a:t>(</a:t>
            </a:r>
            <a:r>
              <a:rPr lang="ko-KR" altLang="en-US" sz="1000">
                <a:solidFill>
                  <a:schemeClr val="accent1"/>
                </a:solidFill>
              </a:rPr>
              <a:t>생능출판</a:t>
            </a:r>
            <a:r>
              <a:rPr lang="en-US" altLang="ko-KR" sz="1000">
                <a:solidFill>
                  <a:schemeClr val="accent1"/>
                </a:solidFill>
              </a:rPr>
              <a:t>)</a:t>
            </a:r>
            <a:r>
              <a:rPr lang="ko-KR" altLang="en-US" sz="1000">
                <a:solidFill>
                  <a:schemeClr val="accent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5136305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70F19EA7-2C76-51F5-CFA1-2C1FFAB80FEC}"/>
              </a:ext>
            </a:extLst>
          </p:cNvPr>
          <p:cNvCxnSpPr>
            <a:cxnSpLocks/>
          </p:cNvCxnSpPr>
          <p:nvPr/>
        </p:nvCxnSpPr>
        <p:spPr>
          <a:xfrm>
            <a:off x="391885" y="923102"/>
            <a:ext cx="11390811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4C792DF-578B-F96E-7FC6-520C6FCF2F9F}"/>
              </a:ext>
            </a:extLst>
          </p:cNvPr>
          <p:cNvSpPr txBox="1"/>
          <p:nvPr/>
        </p:nvSpPr>
        <p:spPr>
          <a:xfrm>
            <a:off x="452846" y="1262739"/>
            <a:ext cx="1132985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500"/>
              <a:t>알고리즘 연결</a:t>
            </a:r>
            <a:endParaRPr lang="en-US" altLang="ko-KR" sz="2500"/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ko-KR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7105E09-B307-6E3A-0A31-CDB62C714C55}"/>
              </a:ext>
            </a:extLst>
          </p:cNvPr>
          <p:cNvSpPr txBox="1"/>
          <p:nvPr/>
        </p:nvSpPr>
        <p:spPr>
          <a:xfrm>
            <a:off x="452846" y="267882"/>
            <a:ext cx="543418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500" b="1" i="0" u="none" strike="noStrike" kern="1200" cap="none" spc="0" normalizeH="0" baseline="0" noProof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Orange Data Mining </a:t>
            </a:r>
            <a:r>
              <a:rPr kumimoji="0" lang="ko-KR" altLang="en-US" sz="2500" b="1" i="0" u="none" strike="noStrike" kern="1200" cap="none" spc="0" normalizeH="0" baseline="0" noProof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실습</a:t>
            </a:r>
            <a:r>
              <a:rPr kumimoji="0" lang="en-US" altLang="ko-KR" sz="2500" b="1" i="0" u="none" strike="noStrike" kern="1200" cap="none" spc="0" normalizeH="0" baseline="0" noProof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1 </a:t>
            </a:r>
            <a:endParaRPr kumimoji="0" lang="ko-KR" altLang="en-US" sz="2500" b="1" i="0" u="none" strike="noStrike" kern="1200" cap="none" spc="0" normalizeH="0" baseline="0" noProof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80581F45-24FC-08F7-CE87-45D3EA80282F}"/>
              </a:ext>
            </a:extLst>
          </p:cNvPr>
          <p:cNvGrpSpPr/>
          <p:nvPr/>
        </p:nvGrpSpPr>
        <p:grpSpPr>
          <a:xfrm>
            <a:off x="877696" y="1789216"/>
            <a:ext cx="5950616" cy="4922801"/>
            <a:chOff x="877696" y="1706086"/>
            <a:chExt cx="6069368" cy="5005931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AC5B7FC9-3A9D-8FD3-61A0-6AE1234901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77697" y="1706086"/>
              <a:ext cx="6069367" cy="5005931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12E3306B-1A9A-3791-47D5-D4432A9E0417}"/>
                </a:ext>
              </a:extLst>
            </p:cNvPr>
            <p:cNvSpPr/>
            <p:nvPr/>
          </p:nvSpPr>
          <p:spPr>
            <a:xfrm>
              <a:off x="877696" y="3126886"/>
              <a:ext cx="2205929" cy="245706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BF1DDBB-148F-6CA6-03EC-D7DE7163918B}"/>
                </a:ext>
              </a:extLst>
            </p:cNvPr>
            <p:cNvSpPr/>
            <p:nvPr/>
          </p:nvSpPr>
          <p:spPr>
            <a:xfrm>
              <a:off x="1460666" y="4769638"/>
              <a:ext cx="490845" cy="649467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41ACF21-3989-58A0-9710-0519EBAD78E4}"/>
                </a:ext>
              </a:extLst>
            </p:cNvPr>
            <p:cNvSpPr/>
            <p:nvPr/>
          </p:nvSpPr>
          <p:spPr>
            <a:xfrm>
              <a:off x="2567049" y="3409773"/>
              <a:ext cx="490845" cy="556587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158424E-9758-4C35-D1D1-DAB39E9B2153}"/>
                </a:ext>
              </a:extLst>
            </p:cNvPr>
            <p:cNvSpPr/>
            <p:nvPr/>
          </p:nvSpPr>
          <p:spPr>
            <a:xfrm>
              <a:off x="2567048" y="4063027"/>
              <a:ext cx="490845" cy="611892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B7DD77C6-243E-49B5-9474-1993E7C19869}"/>
                </a:ext>
              </a:extLst>
            </p:cNvPr>
            <p:cNvSpPr/>
            <p:nvPr/>
          </p:nvSpPr>
          <p:spPr>
            <a:xfrm>
              <a:off x="1466601" y="5457627"/>
              <a:ext cx="490845" cy="611892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80F47545-9419-CC31-B641-3AE86BE9B534}"/>
                </a:ext>
              </a:extLst>
            </p:cNvPr>
            <p:cNvSpPr/>
            <p:nvPr/>
          </p:nvSpPr>
          <p:spPr>
            <a:xfrm>
              <a:off x="1460665" y="4109163"/>
              <a:ext cx="490845" cy="611892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8" name="그래픽 17" descr="배지 단색으로 채워진">
              <a:extLst>
                <a:ext uri="{FF2B5EF4-FFF2-40B4-BE49-F238E27FC236}">
                  <a16:creationId xmlns:a16="http://schemas.microsoft.com/office/drawing/2014/main" id="{09A0F0F0-CCB6-4440-2F40-ABF7C0D975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406904" y="4769638"/>
              <a:ext cx="248230" cy="248230"/>
            </a:xfrm>
            <a:prstGeom prst="rect">
              <a:avLst/>
            </a:prstGeom>
          </p:spPr>
        </p:pic>
        <p:pic>
          <p:nvPicPr>
            <p:cNvPr id="19" name="그래픽 18" descr="배지 5 단색으로 채워진">
              <a:extLst>
                <a:ext uri="{FF2B5EF4-FFF2-40B4-BE49-F238E27FC236}">
                  <a16:creationId xmlns:a16="http://schemas.microsoft.com/office/drawing/2014/main" id="{57E595C0-B5EF-2EF9-DC96-1DAC4111CD5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406904" y="5732219"/>
              <a:ext cx="202679" cy="202679"/>
            </a:xfrm>
            <a:prstGeom prst="rect">
              <a:avLst/>
            </a:prstGeom>
          </p:spPr>
        </p:pic>
        <p:pic>
          <p:nvPicPr>
            <p:cNvPr id="20" name="그래픽 19" descr="배지 4 단색으로 채워진">
              <a:extLst>
                <a:ext uri="{FF2B5EF4-FFF2-40B4-BE49-F238E27FC236}">
                  <a16:creationId xmlns:a16="http://schemas.microsoft.com/office/drawing/2014/main" id="{0C7C2289-83AC-5D83-4C97-4E2B95CF203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451975" y="4027008"/>
              <a:ext cx="230145" cy="230145"/>
            </a:xfrm>
            <a:prstGeom prst="rect">
              <a:avLst/>
            </a:prstGeom>
          </p:spPr>
        </p:pic>
        <p:pic>
          <p:nvPicPr>
            <p:cNvPr id="21" name="그래픽 20" descr="배지 3 단색으로 채워진">
              <a:extLst>
                <a:ext uri="{FF2B5EF4-FFF2-40B4-BE49-F238E27FC236}">
                  <a16:creationId xmlns:a16="http://schemas.microsoft.com/office/drawing/2014/main" id="{3C2894D1-7917-B3DA-0D95-2FC1FBA945B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444380" y="3372592"/>
              <a:ext cx="245338" cy="245338"/>
            </a:xfrm>
            <a:prstGeom prst="rect">
              <a:avLst/>
            </a:prstGeom>
          </p:spPr>
        </p:pic>
        <p:pic>
          <p:nvPicPr>
            <p:cNvPr id="22" name="그래픽 21" descr="배지 1 단색으로 채워진">
              <a:extLst>
                <a:ext uri="{FF2B5EF4-FFF2-40B4-BE49-F238E27FC236}">
                  <a16:creationId xmlns:a16="http://schemas.microsoft.com/office/drawing/2014/main" id="{043875FD-C102-B375-90B0-FF04C21FAC8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655134" y="3123020"/>
              <a:ext cx="253045" cy="253045"/>
            </a:xfrm>
            <a:prstGeom prst="rect">
              <a:avLst/>
            </a:prstGeom>
          </p:spPr>
        </p:pic>
        <p:pic>
          <p:nvPicPr>
            <p:cNvPr id="24" name="그래픽 23" descr="배지 6 단색으로 채워진">
              <a:extLst>
                <a:ext uri="{FF2B5EF4-FFF2-40B4-BE49-F238E27FC236}">
                  <a16:creationId xmlns:a16="http://schemas.microsoft.com/office/drawing/2014/main" id="{3AC990F9-CB0B-5DE3-8CFD-BC614D07EC8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829396" y="4299733"/>
              <a:ext cx="248231" cy="248231"/>
            </a:xfrm>
            <a:prstGeom prst="rect">
              <a:avLst/>
            </a:prstGeom>
          </p:spPr>
        </p:pic>
        <p:pic>
          <p:nvPicPr>
            <p:cNvPr id="26" name="그래픽 25" descr="배지 7 단색으로 채워진">
              <a:extLst>
                <a:ext uri="{FF2B5EF4-FFF2-40B4-BE49-F238E27FC236}">
                  <a16:creationId xmlns:a16="http://schemas.microsoft.com/office/drawing/2014/main" id="{04B0276C-69BC-51DC-95C9-628C0D1C31ED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5196639" y="4299733"/>
              <a:ext cx="279070" cy="279070"/>
            </a:xfrm>
            <a:prstGeom prst="rect">
              <a:avLst/>
            </a:prstGeom>
          </p:spPr>
        </p:pic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347CBB3-7A63-13C6-E678-869CEBCB7445}"/>
                </a:ext>
              </a:extLst>
            </p:cNvPr>
            <p:cNvSpPr/>
            <p:nvPr/>
          </p:nvSpPr>
          <p:spPr>
            <a:xfrm>
              <a:off x="5475709" y="3283828"/>
              <a:ext cx="490845" cy="304967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13614803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70F19EA7-2C76-51F5-CFA1-2C1FFAB80FEC}"/>
              </a:ext>
            </a:extLst>
          </p:cNvPr>
          <p:cNvCxnSpPr>
            <a:cxnSpLocks/>
          </p:cNvCxnSpPr>
          <p:nvPr/>
        </p:nvCxnSpPr>
        <p:spPr>
          <a:xfrm>
            <a:off x="391885" y="923102"/>
            <a:ext cx="11390811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4C792DF-578B-F96E-7FC6-520C6FCF2F9F}"/>
              </a:ext>
            </a:extLst>
          </p:cNvPr>
          <p:cNvSpPr txBox="1"/>
          <p:nvPr/>
        </p:nvSpPr>
        <p:spPr>
          <a:xfrm>
            <a:off x="452846" y="1262739"/>
            <a:ext cx="1132985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25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모델 성능 평가</a:t>
            </a:r>
            <a:endParaRPr kumimoji="0" lang="ko-KR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7105E09-B307-6E3A-0A31-CDB62C714C55}"/>
              </a:ext>
            </a:extLst>
          </p:cNvPr>
          <p:cNvSpPr txBox="1"/>
          <p:nvPr/>
        </p:nvSpPr>
        <p:spPr>
          <a:xfrm>
            <a:off x="452846" y="267882"/>
            <a:ext cx="543418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500" b="1" i="0" u="none" strike="noStrike" kern="1200" cap="none" spc="0" normalizeH="0" baseline="0" noProof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Orange Data Mining </a:t>
            </a:r>
            <a:r>
              <a:rPr kumimoji="0" lang="ko-KR" altLang="en-US" sz="2500" b="1" i="0" u="none" strike="noStrike" kern="1200" cap="none" spc="0" normalizeH="0" baseline="0" noProof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실습</a:t>
            </a:r>
            <a:r>
              <a:rPr kumimoji="0" lang="en-US" altLang="ko-KR" sz="2500" b="1" i="0" u="none" strike="noStrike" kern="1200" cap="none" spc="0" normalizeH="0" baseline="0" noProof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1 </a:t>
            </a:r>
            <a:endParaRPr kumimoji="0" lang="ko-KR" altLang="en-US" sz="2500" b="1" i="0" u="none" strike="noStrike" kern="1200" cap="none" spc="0" normalizeH="0" baseline="0" noProof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0274E68-2184-53DC-22BF-00EE713F25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156" y="1779258"/>
            <a:ext cx="6990297" cy="481086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1A84162F-7A9C-30E8-2EC5-33598F768C04}"/>
              </a:ext>
            </a:extLst>
          </p:cNvPr>
          <p:cNvSpPr/>
          <p:nvPr/>
        </p:nvSpPr>
        <p:spPr>
          <a:xfrm>
            <a:off x="865822" y="3376422"/>
            <a:ext cx="2249472" cy="24162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래픽 14" descr="배지 단색으로 채워진">
            <a:extLst>
              <a:ext uri="{FF2B5EF4-FFF2-40B4-BE49-F238E27FC236}">
                <a16:creationId xmlns:a16="http://schemas.microsoft.com/office/drawing/2014/main" id="{89E9B8CD-47C2-7375-49C7-35402F587F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1282" y="3822488"/>
            <a:ext cx="243373" cy="244108"/>
          </a:xfrm>
          <a:prstGeom prst="rect">
            <a:avLst/>
          </a:prstGeom>
        </p:spPr>
      </p:pic>
      <p:pic>
        <p:nvPicPr>
          <p:cNvPr id="16" name="그래픽 15" descr="배지 3 단색으로 채워진">
            <a:extLst>
              <a:ext uri="{FF2B5EF4-FFF2-40B4-BE49-F238E27FC236}">
                <a16:creationId xmlns:a16="http://schemas.microsoft.com/office/drawing/2014/main" id="{900D1E1D-B658-EEDD-8031-63CFD6FBBC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15471" y="4194117"/>
            <a:ext cx="240538" cy="241264"/>
          </a:xfrm>
          <a:prstGeom prst="rect">
            <a:avLst/>
          </a:prstGeom>
        </p:spPr>
      </p:pic>
      <p:pic>
        <p:nvPicPr>
          <p:cNvPr id="17" name="그래픽 16" descr="배지 1 단색으로 채워진">
            <a:extLst>
              <a:ext uri="{FF2B5EF4-FFF2-40B4-BE49-F238E27FC236}">
                <a16:creationId xmlns:a16="http://schemas.microsoft.com/office/drawing/2014/main" id="{52F3012B-7D74-92E3-FAAC-F6047F43F59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828651" y="3376422"/>
            <a:ext cx="248094" cy="248843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851A4ACF-D6AC-B7DB-45A4-065DC8303C04}"/>
              </a:ext>
            </a:extLst>
          </p:cNvPr>
          <p:cNvSpPr/>
          <p:nvPr/>
        </p:nvSpPr>
        <p:spPr>
          <a:xfrm>
            <a:off x="865822" y="3657512"/>
            <a:ext cx="523591" cy="57406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D0764AD-BB17-FCE2-D78C-49FB50F3F25A}"/>
              </a:ext>
            </a:extLst>
          </p:cNvPr>
          <p:cNvSpPr/>
          <p:nvPr/>
        </p:nvSpPr>
        <p:spPr>
          <a:xfrm>
            <a:off x="6612862" y="2935864"/>
            <a:ext cx="481241" cy="299903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8311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70F19EA7-2C76-51F5-CFA1-2C1FFAB80FEC}"/>
              </a:ext>
            </a:extLst>
          </p:cNvPr>
          <p:cNvCxnSpPr>
            <a:cxnSpLocks/>
          </p:cNvCxnSpPr>
          <p:nvPr/>
        </p:nvCxnSpPr>
        <p:spPr>
          <a:xfrm>
            <a:off x="391885" y="923102"/>
            <a:ext cx="11390811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737D6DB-DAD1-0233-A040-860427CAD6C7}"/>
              </a:ext>
            </a:extLst>
          </p:cNvPr>
          <p:cNvSpPr txBox="1"/>
          <p:nvPr/>
        </p:nvSpPr>
        <p:spPr>
          <a:xfrm>
            <a:off x="452846" y="267882"/>
            <a:ext cx="401465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b="1">
                <a:solidFill>
                  <a:schemeClr val="accent2"/>
                </a:solidFill>
              </a:rPr>
              <a:t>인공지능이란</a:t>
            </a:r>
            <a:r>
              <a:rPr lang="en-US" altLang="ko-KR" sz="2500" b="1">
                <a:solidFill>
                  <a:schemeClr val="accent2"/>
                </a:solidFill>
              </a:rPr>
              <a:t>?</a:t>
            </a:r>
            <a:endParaRPr lang="ko-KR" altLang="en-US" sz="2500" b="1">
              <a:solidFill>
                <a:schemeClr val="accent2"/>
              </a:solidFill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8822848B-8FE8-6317-7A54-D291831150DC}"/>
              </a:ext>
            </a:extLst>
          </p:cNvPr>
          <p:cNvSpPr/>
          <p:nvPr/>
        </p:nvSpPr>
        <p:spPr>
          <a:xfrm>
            <a:off x="755780" y="1380931"/>
            <a:ext cx="7175242" cy="96104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5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1. </a:t>
            </a:r>
            <a:r>
              <a:rPr lang="ko-KR" altLang="en-US" sz="25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빅데이터의 등장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B04500FA-A253-85E1-0080-674C0C99FFD0}"/>
              </a:ext>
            </a:extLst>
          </p:cNvPr>
          <p:cNvSpPr/>
          <p:nvPr/>
        </p:nvSpPr>
        <p:spPr>
          <a:xfrm>
            <a:off x="755781" y="2770362"/>
            <a:ext cx="7175242" cy="96104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5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2. </a:t>
            </a:r>
            <a:r>
              <a:rPr lang="ko-KR" altLang="en-US" sz="25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빅데이터를 처리할 수 있는 하드웨어의 발전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EFCD0C07-D066-7832-B29C-AF3355CE2B31}"/>
              </a:ext>
            </a:extLst>
          </p:cNvPr>
          <p:cNvSpPr/>
          <p:nvPr/>
        </p:nvSpPr>
        <p:spPr>
          <a:xfrm>
            <a:off x="755781" y="4159793"/>
            <a:ext cx="7175242" cy="96104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5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3. </a:t>
            </a:r>
            <a:r>
              <a:rPr lang="ko-KR" altLang="en-US" sz="25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클라우드 서비스의 보편화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274EFA2B-C212-550C-DB53-7A14172D0412}"/>
              </a:ext>
            </a:extLst>
          </p:cNvPr>
          <p:cNvSpPr/>
          <p:nvPr/>
        </p:nvSpPr>
        <p:spPr>
          <a:xfrm>
            <a:off x="755780" y="5549225"/>
            <a:ext cx="7175242" cy="96104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5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4. </a:t>
            </a:r>
            <a:r>
              <a:rPr lang="ko-KR" altLang="en-US" sz="25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알고리즘의 발전</a:t>
            </a:r>
          </a:p>
        </p:txBody>
      </p:sp>
      <p:pic>
        <p:nvPicPr>
          <p:cNvPr id="8" name="그림 7" descr="텍스트, 스크린샷, 그래픽, 그래픽 디자인이(가) 표시된 사진&#10;&#10;자동 생성된 설명">
            <a:extLst>
              <a:ext uri="{FF2B5EF4-FFF2-40B4-BE49-F238E27FC236}">
                <a16:creationId xmlns:a16="http://schemas.microsoft.com/office/drawing/2014/main" id="{8F5EA18C-C0CF-E86F-834A-837FD1F73F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6377" y="946497"/>
            <a:ext cx="2999152" cy="1747254"/>
          </a:xfrm>
          <a:prstGeom prst="rect">
            <a:avLst/>
          </a:prstGeom>
        </p:spPr>
      </p:pic>
      <p:pic>
        <p:nvPicPr>
          <p:cNvPr id="12" name="그림 11" descr="원, 스크린샷, 디자인, 예술이(가) 표시된 사진&#10;&#10;자동 생성된 설명">
            <a:extLst>
              <a:ext uri="{FF2B5EF4-FFF2-40B4-BE49-F238E27FC236}">
                <a16:creationId xmlns:a16="http://schemas.microsoft.com/office/drawing/2014/main" id="{403C630E-AEB9-CA2A-B5AA-217A0F8CA5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36965" b="58362"/>
          <a:stretch/>
        </p:blipFill>
        <p:spPr>
          <a:xfrm>
            <a:off x="8778162" y="2844059"/>
            <a:ext cx="1591675" cy="819756"/>
          </a:xfrm>
          <a:prstGeom prst="rect">
            <a:avLst/>
          </a:prstGeom>
        </p:spPr>
      </p:pic>
      <p:pic>
        <p:nvPicPr>
          <p:cNvPr id="13" name="그림 12" descr="원, 스크린샷, 디자인, 예술이(가) 표시된 사진&#10;&#10;자동 생성된 설명">
            <a:extLst>
              <a:ext uri="{FF2B5EF4-FFF2-40B4-BE49-F238E27FC236}">
                <a16:creationId xmlns:a16="http://schemas.microsoft.com/office/drawing/2014/main" id="{45CB8210-352F-4A2B-C233-29AD8F99EE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410" t="51186"/>
          <a:stretch/>
        </p:blipFill>
        <p:spPr>
          <a:xfrm>
            <a:off x="10481594" y="2702769"/>
            <a:ext cx="696687" cy="961046"/>
          </a:xfrm>
          <a:prstGeom prst="rect">
            <a:avLst/>
          </a:prstGeom>
        </p:spPr>
      </p:pic>
      <p:pic>
        <p:nvPicPr>
          <p:cNvPr id="15" name="그림 14" descr="상징, 원, 그래픽, 클립아트이(가) 표시된 사진&#10;&#10;자동 생성된 설명">
            <a:extLst>
              <a:ext uri="{FF2B5EF4-FFF2-40B4-BE49-F238E27FC236}">
                <a16:creationId xmlns:a16="http://schemas.microsoft.com/office/drawing/2014/main" id="{9F24392D-7AC9-F5D3-A862-AA666051E2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2358" y="3803518"/>
            <a:ext cx="2360711" cy="1457023"/>
          </a:xfrm>
          <a:prstGeom prst="rect">
            <a:avLst/>
          </a:prstGeom>
        </p:spPr>
      </p:pic>
      <p:pic>
        <p:nvPicPr>
          <p:cNvPr id="17" name="그림 16" descr="어둠, 빛, 예술이(가) 표시된 사진&#10;&#10;자동 생성된 설명">
            <a:extLst>
              <a:ext uri="{FF2B5EF4-FFF2-40B4-BE49-F238E27FC236}">
                <a16:creationId xmlns:a16="http://schemas.microsoft.com/office/drawing/2014/main" id="{9341770F-91B3-0AF7-DFCE-F3D8C2D6AD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818" t="28328" r="5818" b="15051"/>
          <a:stretch/>
        </p:blipFill>
        <p:spPr>
          <a:xfrm>
            <a:off x="8133352" y="5400245"/>
            <a:ext cx="3362357" cy="1233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38611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70F19EA7-2C76-51F5-CFA1-2C1FFAB80FEC}"/>
              </a:ext>
            </a:extLst>
          </p:cNvPr>
          <p:cNvCxnSpPr>
            <a:cxnSpLocks/>
          </p:cNvCxnSpPr>
          <p:nvPr/>
        </p:nvCxnSpPr>
        <p:spPr>
          <a:xfrm>
            <a:off x="391885" y="923102"/>
            <a:ext cx="11390811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4C792DF-578B-F96E-7FC6-520C6FCF2F9F}"/>
              </a:ext>
            </a:extLst>
          </p:cNvPr>
          <p:cNvSpPr txBox="1"/>
          <p:nvPr/>
        </p:nvSpPr>
        <p:spPr>
          <a:xfrm>
            <a:off x="452846" y="1262739"/>
            <a:ext cx="1132985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25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모델 성능 평가</a:t>
            </a:r>
            <a:endParaRPr kumimoji="0" lang="ko-KR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7105E09-B307-6E3A-0A31-CDB62C714C55}"/>
              </a:ext>
            </a:extLst>
          </p:cNvPr>
          <p:cNvSpPr txBox="1"/>
          <p:nvPr/>
        </p:nvSpPr>
        <p:spPr>
          <a:xfrm>
            <a:off x="452846" y="267882"/>
            <a:ext cx="543418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500" b="1" i="0" u="none" strike="noStrike" kern="1200" cap="none" spc="0" normalizeH="0" baseline="0" noProof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Orange Data Mining </a:t>
            </a:r>
            <a:r>
              <a:rPr kumimoji="0" lang="ko-KR" altLang="en-US" sz="2500" b="1" i="0" u="none" strike="noStrike" kern="1200" cap="none" spc="0" normalizeH="0" baseline="0" noProof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실습</a:t>
            </a:r>
            <a:r>
              <a:rPr kumimoji="0" lang="en-US" altLang="ko-KR" sz="2500" b="1" i="0" u="none" strike="noStrike" kern="1200" cap="none" spc="0" normalizeH="0" baseline="0" noProof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1 </a:t>
            </a:r>
            <a:endParaRPr kumimoji="0" lang="ko-KR" altLang="en-US" sz="2500" b="1" i="0" u="none" strike="noStrike" kern="1200" cap="none" spc="0" normalizeH="0" baseline="0" noProof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9B4F68B-52C2-82DC-29BF-F6B274BE16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727" y="1739793"/>
            <a:ext cx="7021103" cy="4918306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D74EFBCB-ADB4-59B5-2CCB-FE1BDE475514}"/>
              </a:ext>
            </a:extLst>
          </p:cNvPr>
          <p:cNvSpPr/>
          <p:nvPr/>
        </p:nvSpPr>
        <p:spPr>
          <a:xfrm>
            <a:off x="3169938" y="2252225"/>
            <a:ext cx="2352088" cy="18617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062657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70F19EA7-2C76-51F5-CFA1-2C1FFAB80FEC}"/>
              </a:ext>
            </a:extLst>
          </p:cNvPr>
          <p:cNvCxnSpPr>
            <a:cxnSpLocks/>
          </p:cNvCxnSpPr>
          <p:nvPr/>
        </p:nvCxnSpPr>
        <p:spPr>
          <a:xfrm>
            <a:off x="391885" y="923102"/>
            <a:ext cx="11390811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737D6DB-DAD1-0233-A040-860427CAD6C7}"/>
              </a:ext>
            </a:extLst>
          </p:cNvPr>
          <p:cNvSpPr txBox="1"/>
          <p:nvPr/>
        </p:nvSpPr>
        <p:spPr>
          <a:xfrm>
            <a:off x="452846" y="267882"/>
            <a:ext cx="401465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>
                <a:solidFill>
                  <a:schemeClr val="accent2"/>
                </a:solidFill>
              </a:rPr>
              <a:t>Orange Data Mining</a:t>
            </a:r>
            <a:endParaRPr lang="ko-KR" altLang="en-US" sz="2500" b="1">
              <a:solidFill>
                <a:schemeClr val="accent2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4C792DF-578B-F96E-7FC6-520C6FCF2F9F}"/>
              </a:ext>
            </a:extLst>
          </p:cNvPr>
          <p:cNvSpPr txBox="1"/>
          <p:nvPr/>
        </p:nvSpPr>
        <p:spPr>
          <a:xfrm>
            <a:off x="452846" y="1262739"/>
            <a:ext cx="1132985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500"/>
              <a:t>분류 모델 성능 평가 지표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표 1">
                <a:extLst>
                  <a:ext uri="{FF2B5EF4-FFF2-40B4-BE49-F238E27FC236}">
                    <a16:creationId xmlns:a16="http://schemas.microsoft.com/office/drawing/2014/main" id="{009EA011-8730-E465-CB24-E234A83EC58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29233407"/>
                  </p:ext>
                </p:extLst>
              </p:nvPr>
            </p:nvGraphicFramePr>
            <p:xfrm>
              <a:off x="921657" y="1909070"/>
              <a:ext cx="10303071" cy="4529049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2941216">
                      <a:extLst>
                        <a:ext uri="{9D8B030D-6E8A-4147-A177-3AD203B41FA5}">
                          <a16:colId xmlns:a16="http://schemas.microsoft.com/office/drawing/2014/main" val="4190047066"/>
                        </a:ext>
                      </a:extLst>
                    </a:gridCol>
                    <a:gridCol w="4170784">
                      <a:extLst>
                        <a:ext uri="{9D8B030D-6E8A-4147-A177-3AD203B41FA5}">
                          <a16:colId xmlns:a16="http://schemas.microsoft.com/office/drawing/2014/main" val="3634146456"/>
                        </a:ext>
                      </a:extLst>
                    </a:gridCol>
                    <a:gridCol w="3191071">
                      <a:extLst>
                        <a:ext uri="{9D8B030D-6E8A-4147-A177-3AD203B41FA5}">
                          <a16:colId xmlns:a16="http://schemas.microsoft.com/office/drawing/2014/main" val="2697148281"/>
                        </a:ext>
                      </a:extLst>
                    </a:gridCol>
                  </a:tblGrid>
                  <a:tr h="647007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/>
                            <a:t>평가지표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/>
                            <a:t>설명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/>
                            <a:t>계산식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549643037"/>
                      </a:ext>
                    </a:extLst>
                  </a:tr>
                  <a:tr h="647007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/>
                            <a:t>CA (</a:t>
                          </a:r>
                          <a:r>
                            <a:rPr lang="ko-KR" altLang="en-US"/>
                            <a:t>정확도</a:t>
                          </a:r>
                          <a:r>
                            <a:rPr lang="en-US" altLang="ko-KR"/>
                            <a:t>)</a:t>
                          </a:r>
                          <a:endParaRPr lang="ko-KR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 latinLnBrk="1"/>
                          <a:r>
                            <a:rPr lang="ko-KR" altLang="en-US"/>
                            <a:t>전체 중 실제 </a:t>
                          </a:r>
                          <a:r>
                            <a:rPr lang="en-US" altLang="ko-KR"/>
                            <a:t>True</a:t>
                          </a:r>
                          <a:r>
                            <a:rPr lang="ko-KR" altLang="en-US"/>
                            <a:t>를 </a:t>
                          </a:r>
                          <a:r>
                            <a:rPr lang="en-US" altLang="ko-KR"/>
                            <a:t>True</a:t>
                          </a:r>
                          <a:r>
                            <a:rPr lang="ko-KR" altLang="en-US"/>
                            <a:t>로</a:t>
                          </a:r>
                          <a:r>
                            <a:rPr lang="en-US" altLang="ko-KR"/>
                            <a:t> </a:t>
                          </a:r>
                          <a:r>
                            <a:rPr lang="ko-KR" altLang="en-US"/>
                            <a:t>실제 </a:t>
                          </a:r>
                          <a:r>
                            <a:rPr lang="en-US" altLang="ko-KR"/>
                            <a:t>False</a:t>
                          </a:r>
                          <a:r>
                            <a:rPr lang="ko-KR" altLang="en-US"/>
                            <a:t>를 </a:t>
                          </a:r>
                          <a:r>
                            <a:rPr lang="en-US" altLang="ko-KR"/>
                            <a:t>False</a:t>
                          </a:r>
                          <a:r>
                            <a:rPr lang="ko-KR" altLang="en-US"/>
                            <a:t>라고 예측한 것의 비율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altLang="ko-KR" sz="15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1500" b="0" i="1" smtClean="0">
                                        <a:latin typeface="Cambria Math" panose="02040503050406030204" pitchFamily="18" charset="0"/>
                                      </a:rPr>
                                      <m:t>𝑇𝑃</m:t>
                                    </m:r>
                                    <m:r>
                                      <a:rPr lang="en-US" altLang="ko-KR" sz="1500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altLang="ko-KR" sz="1500" b="0" i="1" smtClean="0">
                                        <a:latin typeface="Cambria Math" panose="02040503050406030204" pitchFamily="18" charset="0"/>
                                      </a:rPr>
                                      <m:t>𝑇𝑁</m:t>
                                    </m:r>
                                  </m:num>
                                  <m:den>
                                    <m:r>
                                      <a:rPr lang="en-US" altLang="ko-KR" sz="1500" b="0" i="1" smtClean="0">
                                        <a:latin typeface="Cambria Math" panose="02040503050406030204" pitchFamily="18" charset="0"/>
                                      </a:rPr>
                                      <m:t>𝑇𝑃</m:t>
                                    </m:r>
                                    <m:r>
                                      <a:rPr lang="en-US" altLang="ko-KR" sz="1500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altLang="ko-KR" sz="1500" b="0" i="1" smtClean="0">
                                        <a:latin typeface="Cambria Math" panose="02040503050406030204" pitchFamily="18" charset="0"/>
                                      </a:rPr>
                                      <m:t>𝑇𝑁</m:t>
                                    </m:r>
                                    <m:r>
                                      <a:rPr lang="en-US" altLang="ko-KR" sz="1500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altLang="ko-KR" sz="1500" b="0" i="1" smtClean="0">
                                        <a:latin typeface="Cambria Math" panose="02040503050406030204" pitchFamily="18" charset="0"/>
                                      </a:rPr>
                                      <m:t>𝐹𝑃</m:t>
                                    </m:r>
                                    <m:r>
                                      <a:rPr lang="en-US" altLang="ko-KR" sz="1500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altLang="ko-KR" sz="1500" b="0" i="1" smtClean="0">
                                        <a:latin typeface="Cambria Math" panose="02040503050406030204" pitchFamily="18" charset="0"/>
                                      </a:rPr>
                                      <m:t>𝐹𝑁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ko-KR" altLang="en-US" sz="150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291368208"/>
                      </a:ext>
                    </a:extLst>
                  </a:tr>
                  <a:tr h="647007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/>
                            <a:t>Precision (</a:t>
                          </a:r>
                          <a:r>
                            <a:rPr lang="ko-KR" altLang="en-US"/>
                            <a:t>정밀도</a:t>
                          </a:r>
                          <a:r>
                            <a:rPr lang="en-US" altLang="ko-KR"/>
                            <a:t>)</a:t>
                          </a:r>
                          <a:endParaRPr lang="ko-KR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/>
                            <a:t>모델이 </a:t>
                          </a:r>
                          <a:r>
                            <a:rPr lang="en-US" altLang="ko-KR"/>
                            <a:t>True</a:t>
                          </a:r>
                          <a:r>
                            <a:rPr lang="ko-KR" altLang="en-US"/>
                            <a:t>라고 예측한 것 중에서 실제로 </a:t>
                          </a:r>
                          <a:r>
                            <a:rPr lang="en-US" altLang="ko-KR"/>
                            <a:t>True</a:t>
                          </a:r>
                          <a:r>
                            <a:rPr lang="ko-KR" altLang="en-US"/>
                            <a:t>인 것의 비율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altLang="ko-KR" sz="15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1500" b="0" i="1" smtClean="0">
                                        <a:latin typeface="Cambria Math" panose="02040503050406030204" pitchFamily="18" charset="0"/>
                                      </a:rPr>
                                      <m:t>𝑇𝑃</m:t>
                                    </m:r>
                                  </m:num>
                                  <m:den>
                                    <m:r>
                                      <a:rPr lang="en-US" altLang="ko-KR" sz="1500" b="0" i="1" smtClean="0">
                                        <a:latin typeface="Cambria Math" panose="02040503050406030204" pitchFamily="18" charset="0"/>
                                      </a:rPr>
                                      <m:t>𝑇𝑃</m:t>
                                    </m:r>
                                    <m:r>
                                      <a:rPr lang="en-US" altLang="ko-KR" sz="1500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altLang="ko-KR" sz="1500" b="0" i="1" smtClean="0">
                                        <a:latin typeface="Cambria Math" panose="02040503050406030204" pitchFamily="18" charset="0"/>
                                      </a:rPr>
                                      <m:t>𝐹𝑃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ko-KR" altLang="en-US" sz="150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97671083"/>
                      </a:ext>
                    </a:extLst>
                  </a:tr>
                  <a:tr h="647007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/>
                            <a:t>Recall (</a:t>
                          </a:r>
                          <a:r>
                            <a:rPr lang="ko-KR" altLang="en-US"/>
                            <a:t>재현율</a:t>
                          </a:r>
                          <a:r>
                            <a:rPr lang="en-US" altLang="ko-KR"/>
                            <a:t>)</a:t>
                          </a:r>
                          <a:endParaRPr lang="ko-KR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 latinLnBrk="1"/>
                          <a:r>
                            <a:rPr lang="ko-KR" altLang="en-US"/>
                            <a:t>실제 </a:t>
                          </a:r>
                          <a:r>
                            <a:rPr lang="en-US" altLang="ko-KR"/>
                            <a:t>True</a:t>
                          </a:r>
                          <a:r>
                            <a:rPr lang="ko-KR" altLang="en-US"/>
                            <a:t>를 모델이 </a:t>
                          </a:r>
                          <a:r>
                            <a:rPr lang="en-US" altLang="ko-KR"/>
                            <a:t>True</a:t>
                          </a:r>
                          <a:r>
                            <a:rPr lang="ko-KR" altLang="en-US"/>
                            <a:t>라고 예측한 것의 비율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altLang="ko-KR" sz="15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1500" b="0" i="1" smtClean="0">
                                        <a:latin typeface="Cambria Math" panose="02040503050406030204" pitchFamily="18" charset="0"/>
                                      </a:rPr>
                                      <m:t>𝑇𝑃</m:t>
                                    </m:r>
                                  </m:num>
                                  <m:den>
                                    <m:r>
                                      <a:rPr lang="en-US" altLang="ko-KR" sz="1500" b="0" i="1" smtClean="0">
                                        <a:latin typeface="Cambria Math" panose="02040503050406030204" pitchFamily="18" charset="0"/>
                                      </a:rPr>
                                      <m:t>𝑇𝑃</m:t>
                                    </m:r>
                                    <m:r>
                                      <a:rPr lang="en-US" altLang="ko-KR" sz="1500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altLang="ko-KR" sz="1500" b="0" i="1" smtClean="0">
                                        <a:latin typeface="Cambria Math" panose="02040503050406030204" pitchFamily="18" charset="0"/>
                                      </a:rPr>
                                      <m:t>𝐹𝑁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ko-KR" altLang="en-US" sz="150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903576122"/>
                      </a:ext>
                    </a:extLst>
                  </a:tr>
                  <a:tr h="647007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/>
                            <a:t>F1</a:t>
                          </a:r>
                          <a:endParaRPr lang="ko-KR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 latinLnBrk="1"/>
                          <a:r>
                            <a:rPr lang="ko-KR" altLang="en-US" sz="1800"/>
                            <a:t>정밀도와 재현율의 조화평균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/>
                            <a:t>2 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ko-KR" altLang="en-US" sz="1800"/>
                            <a:t>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altLang="ko-KR" sz="1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sz="1800" b="0" i="1" smtClean="0">
                                      <a:latin typeface="Cambria Math" panose="02040503050406030204" pitchFamily="18" charset="0"/>
                                    </a:rPr>
                                    <m:t>𝑃𝑟𝑒𝑐𝑖𝑠𝑖𝑜𝑛</m:t>
                                  </m:r>
                                  <m:r>
                                    <a:rPr lang="en-US" altLang="ko-KR" sz="1800" b="0" i="1" smtClean="0">
                                      <a:latin typeface="Cambria Math" panose="02040503050406030204" pitchFamily="18" charset="0"/>
                                    </a:rPr>
                                    <m:t> × </m:t>
                                  </m:r>
                                  <m:r>
                                    <a:rPr lang="en-US" altLang="ko-KR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𝑅𝑒𝑐𝑎𝑙𝑙</m:t>
                                  </m:r>
                                </m:num>
                                <m:den>
                                  <m:r>
                                    <a:rPr lang="en-US" altLang="ko-KR" sz="1800" b="0" i="1" smtClean="0">
                                      <a:latin typeface="Cambria Math" panose="02040503050406030204" pitchFamily="18" charset="0"/>
                                    </a:rPr>
                                    <m:t>𝑃𝑟𝑒𝑐𝑖𝑠𝑖𝑜𝑛</m:t>
                                  </m:r>
                                  <m:r>
                                    <a:rPr lang="en-US" altLang="ko-KR" sz="18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ko-KR" sz="1800" b="0" i="1" smtClean="0">
                                      <a:latin typeface="Cambria Math" panose="02040503050406030204" pitchFamily="18" charset="0"/>
                                    </a:rPr>
                                    <m:t>𝑅𝑒𝑐𝑎𝑙𝑙</m:t>
                                  </m:r>
                                </m:den>
                              </m:f>
                            </m:oMath>
                          </a14:m>
                          <a:endParaRPr lang="ko-KR" altLang="en-US" sz="180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095162046"/>
                      </a:ext>
                    </a:extLst>
                  </a:tr>
                  <a:tr h="647007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/>
                            <a:t>MCC</a:t>
                          </a:r>
                          <a:endParaRPr lang="ko-KR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800" b="0" i="0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Matthews Correlation Coefficient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altLang="ko-KR" sz="13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sz="1300" b="0" i="1" smtClean="0">
                                        <a:latin typeface="Cambria Math" panose="02040503050406030204" pitchFamily="18" charset="0"/>
                                      </a:rPr>
                                      <m:t>𝑇𝑃</m:t>
                                    </m:r>
                                    <m:r>
                                      <a:rPr lang="en-US" altLang="ko-KR" sz="13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×</m:t>
                                    </m:r>
                                    <m:r>
                                      <a:rPr lang="en-US" altLang="ko-KR" sz="1300" b="0" i="1" smtClean="0">
                                        <a:latin typeface="Cambria Math" panose="02040503050406030204" pitchFamily="18" charset="0"/>
                                      </a:rPr>
                                      <m:t>𝑇𝑁</m:t>
                                    </m:r>
                                    <m:r>
                                      <a:rPr lang="en-US" altLang="ko-KR" sz="13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ko-KR" sz="1300" b="0" i="1" smtClean="0">
                                        <a:latin typeface="Cambria Math" panose="02040503050406030204" pitchFamily="18" charset="0"/>
                                      </a:rPr>
                                      <m:t>𝐹𝑃</m:t>
                                    </m:r>
                                    <m:r>
                                      <a:rPr lang="en-US" altLang="ko-KR" sz="13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×</m:t>
                                    </m:r>
                                    <m:r>
                                      <a:rPr lang="en-US" altLang="ko-KR" sz="13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𝐹𝑁</m:t>
                                    </m:r>
                                  </m:num>
                                  <m:den>
                                    <m:r>
                                      <a:rPr lang="en-US" altLang="ko-KR" sz="13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√(</m:t>
                                    </m:r>
                                    <m:r>
                                      <a:rPr lang="en-US" altLang="ko-KR" sz="13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𝑇𝑃</m:t>
                                    </m:r>
                                    <m:r>
                                      <a:rPr lang="en-US" altLang="ko-KR" sz="13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altLang="ko-KR" sz="13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𝐹𝑃</m:t>
                                    </m:r>
                                    <m:r>
                                      <a:rPr lang="en-US" altLang="ko-KR" sz="13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)(</m:t>
                                    </m:r>
                                    <m:r>
                                      <a:rPr lang="en-US" altLang="ko-KR" sz="13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𝑇𝑃</m:t>
                                    </m:r>
                                    <m:r>
                                      <a:rPr lang="en-US" altLang="ko-KR" sz="13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altLang="ko-KR" sz="13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𝐹𝑁</m:t>
                                    </m:r>
                                    <m:r>
                                      <a:rPr lang="en-US" altLang="ko-KR" sz="13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)(</m:t>
                                    </m:r>
                                    <m:r>
                                      <a:rPr lang="en-US" altLang="ko-KR" sz="13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𝑇𝑁</m:t>
                                    </m:r>
                                    <m:r>
                                      <a:rPr lang="en-US" altLang="ko-KR" sz="13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altLang="ko-KR" sz="13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𝐹𝑃</m:t>
                                    </m:r>
                                    <m:r>
                                      <a:rPr lang="en-US" altLang="ko-KR" sz="13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)(</m:t>
                                    </m:r>
                                    <m:r>
                                      <a:rPr lang="en-US" altLang="ko-KR" sz="13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𝑇𝑁</m:t>
                                    </m:r>
                                    <m:r>
                                      <a:rPr lang="en-US" altLang="ko-KR" sz="13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altLang="ko-KR" sz="13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𝐹𝑁</m:t>
                                    </m:r>
                                    <m:r>
                                      <a:rPr lang="en-US" altLang="ko-KR" sz="13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)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ko-KR" altLang="en-US" sz="130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834663233"/>
                      </a:ext>
                    </a:extLst>
                  </a:tr>
                  <a:tr h="647007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/>
                            <a:t>AUC</a:t>
                          </a:r>
                          <a:endParaRPr lang="ko-KR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800" b="0" i="0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Area Under Curve(=</a:t>
                          </a:r>
                          <a:r>
                            <a:rPr lang="en-US" altLang="ko-KR" sz="1800"/>
                            <a:t>ROC </a:t>
                          </a:r>
                          <a:r>
                            <a:rPr lang="ko-KR" altLang="en-US" sz="1800"/>
                            <a:t>그래프 아래의 면적</a:t>
                          </a:r>
                          <a:r>
                            <a:rPr lang="en-US" altLang="ko-KR" sz="1800"/>
                            <a:t>)</a:t>
                          </a:r>
                          <a:endParaRPr lang="ko-KR" altLang="en-US" sz="180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30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92993211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표 1">
                <a:extLst>
                  <a:ext uri="{FF2B5EF4-FFF2-40B4-BE49-F238E27FC236}">
                    <a16:creationId xmlns:a16="http://schemas.microsoft.com/office/drawing/2014/main" id="{009EA011-8730-E465-CB24-E234A83EC58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29233407"/>
                  </p:ext>
                </p:extLst>
              </p:nvPr>
            </p:nvGraphicFramePr>
            <p:xfrm>
              <a:off x="921657" y="1909070"/>
              <a:ext cx="10303071" cy="4529049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2941216">
                      <a:extLst>
                        <a:ext uri="{9D8B030D-6E8A-4147-A177-3AD203B41FA5}">
                          <a16:colId xmlns:a16="http://schemas.microsoft.com/office/drawing/2014/main" val="4190047066"/>
                        </a:ext>
                      </a:extLst>
                    </a:gridCol>
                    <a:gridCol w="4170784">
                      <a:extLst>
                        <a:ext uri="{9D8B030D-6E8A-4147-A177-3AD203B41FA5}">
                          <a16:colId xmlns:a16="http://schemas.microsoft.com/office/drawing/2014/main" val="3634146456"/>
                        </a:ext>
                      </a:extLst>
                    </a:gridCol>
                    <a:gridCol w="3191071">
                      <a:extLst>
                        <a:ext uri="{9D8B030D-6E8A-4147-A177-3AD203B41FA5}">
                          <a16:colId xmlns:a16="http://schemas.microsoft.com/office/drawing/2014/main" val="2697148281"/>
                        </a:ext>
                      </a:extLst>
                    </a:gridCol>
                  </a:tblGrid>
                  <a:tr h="647007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/>
                            <a:t>평가지표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/>
                            <a:t>설명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/>
                            <a:t>계산식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549643037"/>
                      </a:ext>
                    </a:extLst>
                  </a:tr>
                  <a:tr h="647007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/>
                            <a:t>CA (</a:t>
                          </a:r>
                          <a:r>
                            <a:rPr lang="ko-KR" altLang="en-US"/>
                            <a:t>정확도</a:t>
                          </a:r>
                          <a:r>
                            <a:rPr lang="en-US" altLang="ko-KR"/>
                            <a:t>)</a:t>
                          </a:r>
                          <a:endParaRPr lang="ko-KR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 latinLnBrk="1"/>
                          <a:r>
                            <a:rPr lang="ko-KR" altLang="en-US"/>
                            <a:t>전체 중 실제 </a:t>
                          </a:r>
                          <a:r>
                            <a:rPr lang="en-US" altLang="ko-KR"/>
                            <a:t>True</a:t>
                          </a:r>
                          <a:r>
                            <a:rPr lang="ko-KR" altLang="en-US"/>
                            <a:t>를 </a:t>
                          </a:r>
                          <a:r>
                            <a:rPr lang="en-US" altLang="ko-KR"/>
                            <a:t>True</a:t>
                          </a:r>
                          <a:r>
                            <a:rPr lang="ko-KR" altLang="en-US"/>
                            <a:t>로</a:t>
                          </a:r>
                          <a:r>
                            <a:rPr lang="en-US" altLang="ko-KR"/>
                            <a:t> </a:t>
                          </a:r>
                          <a:r>
                            <a:rPr lang="ko-KR" altLang="en-US"/>
                            <a:t>실제 </a:t>
                          </a:r>
                          <a:r>
                            <a:rPr lang="en-US" altLang="ko-KR"/>
                            <a:t>False</a:t>
                          </a:r>
                          <a:r>
                            <a:rPr lang="ko-KR" altLang="en-US"/>
                            <a:t>를 </a:t>
                          </a:r>
                          <a:r>
                            <a:rPr lang="en-US" altLang="ko-KR"/>
                            <a:t>False</a:t>
                          </a:r>
                          <a:r>
                            <a:rPr lang="ko-KR" altLang="en-US"/>
                            <a:t>라고 예측한 것의 비율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22901" t="-100000" r="-763" b="-51028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91368208"/>
                      </a:ext>
                    </a:extLst>
                  </a:tr>
                  <a:tr h="647007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/>
                            <a:t>Precision (</a:t>
                          </a:r>
                          <a:r>
                            <a:rPr lang="ko-KR" altLang="en-US"/>
                            <a:t>정밀도</a:t>
                          </a:r>
                          <a:r>
                            <a:rPr lang="en-US" altLang="ko-KR"/>
                            <a:t>)</a:t>
                          </a:r>
                          <a:endParaRPr lang="ko-KR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/>
                            <a:t>모델이 </a:t>
                          </a:r>
                          <a:r>
                            <a:rPr lang="en-US" altLang="ko-KR"/>
                            <a:t>True</a:t>
                          </a:r>
                          <a:r>
                            <a:rPr lang="ko-KR" altLang="en-US"/>
                            <a:t>라고 예측한 것 중에서 실제로 </a:t>
                          </a:r>
                          <a:r>
                            <a:rPr lang="en-US" altLang="ko-KR"/>
                            <a:t>True</a:t>
                          </a:r>
                          <a:r>
                            <a:rPr lang="ko-KR" altLang="en-US"/>
                            <a:t>인 것의 비율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22901" t="-201887" r="-763" b="-41509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7671083"/>
                      </a:ext>
                    </a:extLst>
                  </a:tr>
                  <a:tr h="647007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/>
                            <a:t>Recall (</a:t>
                          </a:r>
                          <a:r>
                            <a:rPr lang="ko-KR" altLang="en-US"/>
                            <a:t>재현율</a:t>
                          </a:r>
                          <a:r>
                            <a:rPr lang="en-US" altLang="ko-KR"/>
                            <a:t>)</a:t>
                          </a:r>
                          <a:endParaRPr lang="ko-KR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 latinLnBrk="1"/>
                          <a:r>
                            <a:rPr lang="ko-KR" altLang="en-US"/>
                            <a:t>실제 </a:t>
                          </a:r>
                          <a:r>
                            <a:rPr lang="en-US" altLang="ko-KR"/>
                            <a:t>True</a:t>
                          </a:r>
                          <a:r>
                            <a:rPr lang="ko-KR" altLang="en-US"/>
                            <a:t>를 모델이 </a:t>
                          </a:r>
                          <a:r>
                            <a:rPr lang="en-US" altLang="ko-KR"/>
                            <a:t>True</a:t>
                          </a:r>
                          <a:r>
                            <a:rPr lang="ko-KR" altLang="en-US"/>
                            <a:t>라고 예측한 것의 비율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22901" t="-301887" r="-763" b="-31509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03576122"/>
                      </a:ext>
                    </a:extLst>
                  </a:tr>
                  <a:tr h="647007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/>
                            <a:t>F1</a:t>
                          </a:r>
                          <a:endParaRPr lang="ko-KR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 latinLnBrk="1"/>
                          <a:r>
                            <a:rPr lang="ko-KR" altLang="en-US" sz="1800"/>
                            <a:t>정밀도와 재현율의 조화평균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22901" t="-401887" r="-763" b="-21509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95162046"/>
                      </a:ext>
                    </a:extLst>
                  </a:tr>
                  <a:tr h="647007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/>
                            <a:t>MCC</a:t>
                          </a:r>
                          <a:endParaRPr lang="ko-KR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800" b="0" i="0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Matthews Correlation Coefficient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22901" t="-497196" r="-763" b="-11308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34663233"/>
                      </a:ext>
                    </a:extLst>
                  </a:tr>
                  <a:tr h="647007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/>
                            <a:t>AUC</a:t>
                          </a:r>
                          <a:endParaRPr lang="ko-KR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800" b="0" i="0" kern="120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Area Under Curve(=</a:t>
                          </a:r>
                          <a:r>
                            <a:rPr lang="en-US" altLang="ko-KR" sz="1800"/>
                            <a:t>ROC </a:t>
                          </a:r>
                          <a:r>
                            <a:rPr lang="ko-KR" altLang="en-US" sz="1800"/>
                            <a:t>그래프 아래의 면적</a:t>
                          </a:r>
                          <a:r>
                            <a:rPr lang="en-US" altLang="ko-KR" sz="1800"/>
                            <a:t>)</a:t>
                          </a:r>
                          <a:endParaRPr lang="ko-KR" altLang="en-US" sz="180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30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92993211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50921249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70F19EA7-2C76-51F5-CFA1-2C1FFAB80FEC}"/>
              </a:ext>
            </a:extLst>
          </p:cNvPr>
          <p:cNvCxnSpPr>
            <a:cxnSpLocks/>
          </p:cNvCxnSpPr>
          <p:nvPr/>
        </p:nvCxnSpPr>
        <p:spPr>
          <a:xfrm>
            <a:off x="391885" y="923102"/>
            <a:ext cx="11390811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737D6DB-DAD1-0233-A040-860427CAD6C7}"/>
              </a:ext>
            </a:extLst>
          </p:cNvPr>
          <p:cNvSpPr txBox="1"/>
          <p:nvPr/>
        </p:nvSpPr>
        <p:spPr>
          <a:xfrm>
            <a:off x="452846" y="267882"/>
            <a:ext cx="401465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>
                <a:solidFill>
                  <a:schemeClr val="accent2"/>
                </a:solidFill>
              </a:rPr>
              <a:t>Orange Data Mining</a:t>
            </a:r>
            <a:endParaRPr lang="ko-KR" altLang="en-US" sz="2500" b="1">
              <a:solidFill>
                <a:schemeClr val="accent2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4C792DF-578B-F96E-7FC6-520C6FCF2F9F}"/>
              </a:ext>
            </a:extLst>
          </p:cNvPr>
          <p:cNvSpPr txBox="1"/>
          <p:nvPr/>
        </p:nvSpPr>
        <p:spPr>
          <a:xfrm>
            <a:off x="452846" y="1262739"/>
            <a:ext cx="1132985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500"/>
              <a:t>분류 모델 모형 평가</a:t>
            </a:r>
            <a:r>
              <a:rPr lang="en-US" altLang="ko-KR" sz="2500"/>
              <a:t>: ROC</a:t>
            </a:r>
            <a:r>
              <a:rPr lang="en-US" altLang="ko-KR" sz="2500" b="0" i="0">
                <a:solidFill>
                  <a:srgbClr val="000000"/>
                </a:solidFill>
                <a:effectLst/>
                <a:latin typeface="Noto Sans KR"/>
              </a:rPr>
              <a:t>(Receiver Operating Characteristic)</a:t>
            </a:r>
            <a:r>
              <a:rPr lang="en-US" altLang="ko-KR" sz="2500"/>
              <a:t> curve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2888E2C-B511-2F06-E704-B362EDDD3B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805" y="1971707"/>
            <a:ext cx="4433693" cy="4280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57119EF-8DF6-D0B6-1599-0670CEEF294A}"/>
              </a:ext>
            </a:extLst>
          </p:cNvPr>
          <p:cNvSpPr txBox="1"/>
          <p:nvPr/>
        </p:nvSpPr>
        <p:spPr>
          <a:xfrm>
            <a:off x="641026" y="6330628"/>
            <a:ext cx="470976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b="0" i="0">
                <a:solidFill>
                  <a:srgbClr val="0070C0"/>
                </a:solidFill>
                <a:effectLst/>
                <a:latin typeface="Noto Sans KR"/>
              </a:rPr>
              <a:t>그림</a:t>
            </a:r>
            <a:r>
              <a:rPr lang="en-US" altLang="ko-KR" sz="1000" b="0" i="0">
                <a:solidFill>
                  <a:srgbClr val="0070C0"/>
                </a:solidFill>
                <a:effectLst/>
                <a:latin typeface="Noto Sans KR"/>
              </a:rPr>
              <a:t>: https://www.medcalc.org/manual/roc-curves.php</a:t>
            </a:r>
            <a:endParaRPr lang="ko-KR" altLang="en-US" sz="100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86131D4-9DC8-27C8-A0AB-D6AEFD3DE47A}"/>
                  </a:ext>
                </a:extLst>
              </p:cNvPr>
              <p:cNvSpPr txBox="1"/>
              <p:nvPr/>
            </p:nvSpPr>
            <p:spPr>
              <a:xfrm>
                <a:off x="5350794" y="1971707"/>
                <a:ext cx="6282613" cy="43635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ko-KR" altLang="en-US"/>
                  <a:t>분류 모형의 평가에 사용되는 그래프로 </a:t>
                </a:r>
                <a:r>
                  <a:rPr lang="en-US" altLang="ko-KR"/>
                  <a:t>x</a:t>
                </a:r>
                <a:r>
                  <a:rPr lang="ko-KR" altLang="en-US"/>
                  <a:t>축은 </a:t>
                </a:r>
                <a:r>
                  <a:rPr lang="en-US" altLang="ko-KR"/>
                  <a:t>(1-</a:t>
                </a:r>
                <a:r>
                  <a:rPr lang="ko-KR" altLang="en-US"/>
                  <a:t>특이도</a:t>
                </a:r>
                <a:r>
                  <a:rPr lang="en-US" altLang="ko-KR"/>
                  <a:t>) y</a:t>
                </a:r>
                <a:r>
                  <a:rPr lang="ko-KR" altLang="en-US"/>
                  <a:t>축은 민감도</a:t>
                </a:r>
                <a:r>
                  <a:rPr lang="en-US" altLang="ko-KR"/>
                  <a:t>(</a:t>
                </a:r>
                <a:r>
                  <a:rPr lang="ko-KR" altLang="en-US"/>
                  <a:t>재현률</a:t>
                </a:r>
                <a:r>
                  <a:rPr lang="en-US" altLang="ko-KR"/>
                  <a:t>)</a:t>
                </a:r>
                <a:r>
                  <a:rPr lang="ko-KR" altLang="en-US"/>
                  <a:t>로 그려진다</a:t>
                </a:r>
                <a:r>
                  <a:rPr lang="en-US" altLang="ko-KR"/>
                  <a:t>. 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endParaRPr lang="en-US" altLang="ko-KR"/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ko-KR" altLang="en-US"/>
                  <a:t>밑부분 면적이 넓을수록 좋은 모형이다</a:t>
                </a:r>
                <a:r>
                  <a:rPr lang="en-US" altLang="ko-KR"/>
                  <a:t>(</a:t>
                </a:r>
                <a:r>
                  <a:rPr lang="ko-KR" altLang="en-US"/>
                  <a:t>값이 </a:t>
                </a:r>
                <a:r>
                  <a:rPr lang="en-US" altLang="ko-KR"/>
                  <a:t>1</a:t>
                </a:r>
                <a:r>
                  <a:rPr lang="ko-KR" altLang="en-US"/>
                  <a:t>에 가까워질수록 좋다</a:t>
                </a:r>
                <a:r>
                  <a:rPr lang="en-US" altLang="ko-KR"/>
                  <a:t>).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endParaRPr lang="en-US" altLang="ko-KR"/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en-US" altLang="ko-KR"/>
                  <a:t>FP Rate: </a:t>
                </a:r>
                <a:r>
                  <a:rPr lang="ko-KR" altLang="en-US"/>
                  <a:t>실제 </a:t>
                </a:r>
                <a:r>
                  <a:rPr lang="en-US" altLang="ko-KR"/>
                  <a:t>False</a:t>
                </a:r>
                <a:r>
                  <a:rPr lang="ko-KR" altLang="en-US"/>
                  <a:t>를 </a:t>
                </a:r>
                <a:r>
                  <a:rPr lang="en-US" altLang="ko-KR"/>
                  <a:t>True</a:t>
                </a:r>
                <a:r>
                  <a:rPr lang="ko-KR" altLang="en-US"/>
                  <a:t>로 잘못 예측한 것의 비율    </a:t>
                </a:r>
                <a:r>
                  <a:rPr lang="en-US" altLang="ko-KR"/>
                  <a:t>(</a:t>
                </a:r>
                <a:r>
                  <a:rPr lang="ko-KR" altLang="en-US"/>
                  <a:t>계산식 </a:t>
                </a:r>
                <a:r>
                  <a:rPr lang="en-US" altLang="ko-KR"/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𝐹𝑃</m:t>
                        </m:r>
                      </m:num>
                      <m:den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𝑇𝑁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𝐹𝑃</m:t>
                        </m:r>
                      </m:den>
                    </m:f>
                  </m:oMath>
                </a14:m>
                <a:r>
                  <a:rPr lang="en-US" altLang="ko-KR"/>
                  <a:t>)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endParaRPr lang="en-US" altLang="ko-KR"/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en-US" altLang="ko-KR"/>
                  <a:t>Specifictiy(</a:t>
                </a:r>
                <a:r>
                  <a:rPr lang="ko-KR" altLang="en-US"/>
                  <a:t>특이도</a:t>
                </a:r>
                <a:r>
                  <a:rPr lang="en-US" altLang="ko-KR"/>
                  <a:t>): </a:t>
                </a:r>
                <a:r>
                  <a:rPr lang="ko-KR" altLang="en-US"/>
                  <a:t>실제</a:t>
                </a:r>
                <a:r>
                  <a:rPr lang="en-US" altLang="ko-KR"/>
                  <a:t> False</a:t>
                </a:r>
                <a:r>
                  <a:rPr lang="ko-KR" altLang="en-US"/>
                  <a:t>를 </a:t>
                </a:r>
                <a:r>
                  <a:rPr lang="en-US" altLang="ko-KR"/>
                  <a:t>False</a:t>
                </a:r>
                <a:r>
                  <a:rPr lang="ko-KR" altLang="en-US"/>
                  <a:t>로 올바르게 예측한 것의 비율 </a:t>
                </a:r>
                <a:endParaRPr lang="en-US" altLang="ko-KR"/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endParaRPr lang="en-US" altLang="ko-KR"/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en-US" altLang="ko-KR"/>
                  <a:t>Sensitivity(=Recall): </a:t>
                </a:r>
                <a:r>
                  <a:rPr lang="ko-KR" altLang="en-US"/>
                  <a:t>실제 </a:t>
                </a:r>
                <a:r>
                  <a:rPr lang="en-US" altLang="ko-KR"/>
                  <a:t>True</a:t>
                </a:r>
                <a:r>
                  <a:rPr lang="ko-KR" altLang="en-US"/>
                  <a:t>를 모델이 </a:t>
                </a:r>
                <a:r>
                  <a:rPr lang="en-US" altLang="ko-KR"/>
                  <a:t>True</a:t>
                </a:r>
                <a:r>
                  <a:rPr lang="ko-KR" altLang="en-US"/>
                  <a:t>라고 예측한 것의 비율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endParaRPr lang="ko-KR" altLang="en-US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86131D4-9DC8-27C8-A0AB-D6AEFD3DE4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0794" y="1971707"/>
                <a:ext cx="6282613" cy="4363567"/>
              </a:xfrm>
              <a:prstGeom prst="rect">
                <a:avLst/>
              </a:prstGeom>
              <a:blipFill>
                <a:blip r:embed="rId3"/>
                <a:stretch>
                  <a:fillRect l="-680" t="-698" r="-135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8594161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70F19EA7-2C76-51F5-CFA1-2C1FFAB80FEC}"/>
              </a:ext>
            </a:extLst>
          </p:cNvPr>
          <p:cNvCxnSpPr>
            <a:cxnSpLocks/>
          </p:cNvCxnSpPr>
          <p:nvPr/>
        </p:nvCxnSpPr>
        <p:spPr>
          <a:xfrm>
            <a:off x="391885" y="923102"/>
            <a:ext cx="11390811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737D6DB-DAD1-0233-A040-860427CAD6C7}"/>
              </a:ext>
            </a:extLst>
          </p:cNvPr>
          <p:cNvSpPr txBox="1"/>
          <p:nvPr/>
        </p:nvSpPr>
        <p:spPr>
          <a:xfrm>
            <a:off x="452846" y="267882"/>
            <a:ext cx="401465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500" b="1" i="0" u="none" strike="noStrike" kern="1200" cap="none" spc="0" normalizeH="0" baseline="0" noProof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Orange Data Mining</a:t>
            </a:r>
            <a:endParaRPr kumimoji="0" lang="ko-KR" altLang="en-US" sz="2500" b="1" i="0" u="none" strike="noStrike" kern="1200" cap="none" spc="0" normalizeH="0" baseline="0" noProof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4C792DF-578B-F96E-7FC6-520C6FCF2F9F}"/>
              </a:ext>
            </a:extLst>
          </p:cNvPr>
          <p:cNvSpPr txBox="1"/>
          <p:nvPr/>
        </p:nvSpPr>
        <p:spPr>
          <a:xfrm>
            <a:off x="452846" y="1262739"/>
            <a:ext cx="1132985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500"/>
              <a:t>혼동행렬 </a:t>
            </a:r>
            <a:r>
              <a:rPr lang="en-US" altLang="ko-KR" sz="2500"/>
              <a:t>(Confusion Matrix)</a:t>
            </a:r>
            <a:endParaRPr lang="ko-KR" altLang="en-US" sz="250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17D6E65-1DBC-339F-44B8-4A2FA6E52F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765" y="1820885"/>
            <a:ext cx="7782257" cy="4562619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2B94AE5D-24D2-056C-3E49-131DB61404B4}"/>
              </a:ext>
            </a:extLst>
          </p:cNvPr>
          <p:cNvSpPr/>
          <p:nvPr/>
        </p:nvSpPr>
        <p:spPr>
          <a:xfrm>
            <a:off x="676932" y="3336838"/>
            <a:ext cx="2129603" cy="19999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래픽 5" descr="배지 단색으로 채워진">
            <a:extLst>
              <a:ext uri="{FF2B5EF4-FFF2-40B4-BE49-F238E27FC236}">
                <a16:creationId xmlns:a16="http://schemas.microsoft.com/office/drawing/2014/main" id="{C7197ABC-8BC1-194A-DED7-68A1F9077F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35060" y="4184839"/>
            <a:ext cx="243373" cy="244108"/>
          </a:xfrm>
          <a:prstGeom prst="rect">
            <a:avLst/>
          </a:prstGeom>
        </p:spPr>
      </p:pic>
      <p:pic>
        <p:nvPicPr>
          <p:cNvPr id="8" name="그래픽 7" descr="배지 1 단색으로 채워진">
            <a:extLst>
              <a:ext uri="{FF2B5EF4-FFF2-40B4-BE49-F238E27FC236}">
                <a16:creationId xmlns:a16="http://schemas.microsoft.com/office/drawing/2014/main" id="{1A41C189-FAB9-A78F-DD97-B6A0B25A8C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711013" y="3312415"/>
            <a:ext cx="248094" cy="248843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979805A3-0935-9B9A-102E-ABF0E52D3291}"/>
              </a:ext>
            </a:extLst>
          </p:cNvPr>
          <p:cNvSpPr/>
          <p:nvPr/>
        </p:nvSpPr>
        <p:spPr>
          <a:xfrm>
            <a:off x="1658623" y="3573807"/>
            <a:ext cx="523591" cy="57406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래픽 11" descr="배지 3 단색으로 채워진">
            <a:extLst>
              <a:ext uri="{FF2B5EF4-FFF2-40B4-BE49-F238E27FC236}">
                <a16:creationId xmlns:a16="http://schemas.microsoft.com/office/drawing/2014/main" id="{DDCB3A54-C221-4CBF-162B-BF6CBA82FB2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351861" y="3308368"/>
            <a:ext cx="240538" cy="241264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7B29683E-7423-6EC6-45EC-1E74AFA816B7}"/>
              </a:ext>
            </a:extLst>
          </p:cNvPr>
          <p:cNvSpPr/>
          <p:nvPr/>
        </p:nvSpPr>
        <p:spPr>
          <a:xfrm>
            <a:off x="7210335" y="3004457"/>
            <a:ext cx="523591" cy="24126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403703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70F19EA7-2C76-51F5-CFA1-2C1FFAB80FEC}"/>
              </a:ext>
            </a:extLst>
          </p:cNvPr>
          <p:cNvCxnSpPr>
            <a:cxnSpLocks/>
          </p:cNvCxnSpPr>
          <p:nvPr/>
        </p:nvCxnSpPr>
        <p:spPr>
          <a:xfrm>
            <a:off x="391885" y="923102"/>
            <a:ext cx="11390811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737D6DB-DAD1-0233-A040-860427CAD6C7}"/>
              </a:ext>
            </a:extLst>
          </p:cNvPr>
          <p:cNvSpPr txBox="1"/>
          <p:nvPr/>
        </p:nvSpPr>
        <p:spPr>
          <a:xfrm>
            <a:off x="452846" y="267882"/>
            <a:ext cx="401465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>
                <a:solidFill>
                  <a:schemeClr val="accent2"/>
                </a:solidFill>
              </a:rPr>
              <a:t>Orange Data Mining</a:t>
            </a:r>
            <a:endParaRPr lang="ko-KR" altLang="en-US" sz="2500" b="1">
              <a:solidFill>
                <a:schemeClr val="accent2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4C792DF-578B-F96E-7FC6-520C6FCF2F9F}"/>
              </a:ext>
            </a:extLst>
          </p:cNvPr>
          <p:cNvSpPr txBox="1"/>
          <p:nvPr/>
        </p:nvSpPr>
        <p:spPr>
          <a:xfrm>
            <a:off x="452846" y="1262739"/>
            <a:ext cx="1132985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500"/>
              <a:t>혼동행렬 </a:t>
            </a:r>
            <a:r>
              <a:rPr lang="en-US" altLang="ko-KR" sz="2500"/>
              <a:t>(Confusion Matrix)</a:t>
            </a:r>
            <a:endParaRPr lang="ko-KR" altLang="en-US" sz="250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51019EF-46DD-B916-5978-52691F8270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846" y="1812923"/>
            <a:ext cx="4556456" cy="3417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AB434E4-8309-432D-F83A-2744107BB105}"/>
              </a:ext>
            </a:extLst>
          </p:cNvPr>
          <p:cNvSpPr txBox="1"/>
          <p:nvPr/>
        </p:nvSpPr>
        <p:spPr>
          <a:xfrm>
            <a:off x="171811" y="5208537"/>
            <a:ext cx="520771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</a:rPr>
              <a:t>그림</a:t>
            </a:r>
            <a:r>
              <a:rPr lang="en-US" altLang="ko-KR" sz="1000">
                <a:solidFill>
                  <a:srgbClr val="0070C0"/>
                </a:solidFill>
              </a:rPr>
              <a:t>: Understanding Confusion Matrix | by Sarang Narkhede | Towards Data Science</a:t>
            </a:r>
            <a:endParaRPr lang="ko-KR" altLang="en-US" sz="1000">
              <a:solidFill>
                <a:srgbClr val="0070C0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D050775-794C-7A4C-5C6D-1EAEA99FE3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4052" y="2079429"/>
            <a:ext cx="5485626" cy="3568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04107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70F19EA7-2C76-51F5-CFA1-2C1FFAB80FEC}"/>
              </a:ext>
            </a:extLst>
          </p:cNvPr>
          <p:cNvCxnSpPr>
            <a:cxnSpLocks/>
          </p:cNvCxnSpPr>
          <p:nvPr/>
        </p:nvCxnSpPr>
        <p:spPr>
          <a:xfrm>
            <a:off x="391885" y="923102"/>
            <a:ext cx="11390811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737D6DB-DAD1-0233-A040-860427CAD6C7}"/>
              </a:ext>
            </a:extLst>
          </p:cNvPr>
          <p:cNvSpPr txBox="1"/>
          <p:nvPr/>
        </p:nvSpPr>
        <p:spPr>
          <a:xfrm>
            <a:off x="452846" y="267882"/>
            <a:ext cx="401465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>
                <a:solidFill>
                  <a:schemeClr val="accent2"/>
                </a:solidFill>
              </a:rPr>
              <a:t>Orange Data Mining</a:t>
            </a:r>
            <a:endParaRPr lang="ko-KR" altLang="en-US" sz="2500" b="1">
              <a:solidFill>
                <a:schemeClr val="accent2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4C792DF-578B-F96E-7FC6-520C6FCF2F9F}"/>
              </a:ext>
            </a:extLst>
          </p:cNvPr>
          <p:cNvSpPr txBox="1"/>
          <p:nvPr/>
        </p:nvSpPr>
        <p:spPr>
          <a:xfrm>
            <a:off x="452846" y="1262739"/>
            <a:ext cx="11329850" cy="1994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500"/>
              <a:t>혼동행렬 </a:t>
            </a:r>
            <a:r>
              <a:rPr lang="en-US" altLang="ko-KR" sz="2500"/>
              <a:t>(Confusion Matrix)</a:t>
            </a:r>
          </a:p>
          <a:p>
            <a:pPr lvl="1">
              <a:lnSpc>
                <a:spcPct val="150000"/>
              </a:lnSpc>
            </a:pPr>
            <a:r>
              <a:rPr lang="en-US" altLang="ko-KR" sz="2000"/>
              <a:t>Confusion Matrix </a:t>
            </a:r>
            <a:r>
              <a:rPr lang="ko-KR" altLang="en-US" sz="2000"/>
              <a:t>위젯을 사용하여 오인식된 이미지 확인</a:t>
            </a:r>
            <a:endParaRPr lang="en-US" altLang="ko-KR" sz="2000"/>
          </a:p>
          <a:p>
            <a:pPr lvl="1">
              <a:lnSpc>
                <a:spcPct val="150000"/>
              </a:lnSpc>
            </a:pPr>
            <a:r>
              <a:rPr lang="ko-KR" altLang="en-US" sz="2000"/>
              <a:t>선암으로 잘못 인식된 편평상피암 선택</a:t>
            </a:r>
            <a:endParaRPr lang="en-US" altLang="ko-KR" sz="2000"/>
          </a:p>
          <a:p>
            <a:pPr lvl="1">
              <a:lnSpc>
                <a:spcPct val="150000"/>
              </a:lnSpc>
            </a:pPr>
            <a:r>
              <a:rPr lang="en-US" altLang="ko-KR" sz="2000"/>
              <a:t>Image Viewer </a:t>
            </a:r>
            <a:r>
              <a:rPr lang="ko-KR" altLang="en-US" sz="2000"/>
              <a:t>에서 선택된 이미지 확인 가능</a:t>
            </a:r>
            <a:endParaRPr lang="en-US" altLang="ko-KR" sz="200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3DAAAE7-CE41-EA9B-E8C5-DFD24DB013F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202" t="7680" r="2804" b="13173"/>
          <a:stretch/>
        </p:blipFill>
        <p:spPr>
          <a:xfrm>
            <a:off x="7974908" y="1262739"/>
            <a:ext cx="3092894" cy="210454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6A6B68C-B665-5580-A974-B904D2D890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687" y="3056951"/>
            <a:ext cx="9476508" cy="3329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69821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D22DCB15-9481-8F5A-E71B-11A4F40E67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587" y="1876999"/>
            <a:ext cx="6850710" cy="4314570"/>
          </a:xfrm>
          <a:prstGeom prst="rect">
            <a:avLst/>
          </a:prstGeom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70F19EA7-2C76-51F5-CFA1-2C1FFAB80FEC}"/>
              </a:ext>
            </a:extLst>
          </p:cNvPr>
          <p:cNvCxnSpPr>
            <a:cxnSpLocks/>
          </p:cNvCxnSpPr>
          <p:nvPr/>
        </p:nvCxnSpPr>
        <p:spPr>
          <a:xfrm>
            <a:off x="391885" y="923102"/>
            <a:ext cx="11390811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737D6DB-DAD1-0233-A040-860427CAD6C7}"/>
              </a:ext>
            </a:extLst>
          </p:cNvPr>
          <p:cNvSpPr txBox="1"/>
          <p:nvPr/>
        </p:nvSpPr>
        <p:spPr>
          <a:xfrm>
            <a:off x="452846" y="267882"/>
            <a:ext cx="401465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500" b="1" i="0" u="none" strike="noStrike" kern="1200" cap="none" spc="0" normalizeH="0" baseline="0" noProof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Orange Data Mining</a:t>
            </a:r>
            <a:endParaRPr kumimoji="0" lang="ko-KR" altLang="en-US" sz="2500" b="1" i="0" u="none" strike="noStrike" kern="1200" cap="none" spc="0" normalizeH="0" baseline="0" noProof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4C792DF-578B-F96E-7FC6-520C6FCF2F9F}"/>
              </a:ext>
            </a:extLst>
          </p:cNvPr>
          <p:cNvSpPr txBox="1"/>
          <p:nvPr/>
        </p:nvSpPr>
        <p:spPr>
          <a:xfrm>
            <a:off x="452846" y="1262739"/>
            <a:ext cx="11329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25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위젯 이름 변경</a:t>
            </a:r>
            <a:r>
              <a:rPr kumimoji="0" lang="en-US" altLang="ko-KR" sz="25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:</a:t>
            </a:r>
            <a:r>
              <a:rPr kumimoji="0" lang="ko-KR" altLang="en-US" sz="25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lang="en-US" altLang="ko-KR" sz="2800">
                <a:effectLst/>
              </a:rPr>
              <a:t>Import Images </a:t>
            </a:r>
            <a:r>
              <a:rPr lang="ko-KR" altLang="en-US" sz="2800">
                <a:effectLst/>
              </a:rPr>
              <a:t>→ 학습 </a:t>
            </a:r>
            <a:endParaRPr kumimoji="0" lang="ko-KR" altLang="en-US" sz="2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B8252B2-7552-360F-2CFF-8B3A39611DE8}"/>
              </a:ext>
            </a:extLst>
          </p:cNvPr>
          <p:cNvSpPr/>
          <p:nvPr/>
        </p:nvSpPr>
        <p:spPr>
          <a:xfrm>
            <a:off x="997564" y="2905364"/>
            <a:ext cx="372055" cy="19999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래픽 2" descr="배지 1 단색으로 채워진">
            <a:extLst>
              <a:ext uri="{FF2B5EF4-FFF2-40B4-BE49-F238E27FC236}">
                <a16:creationId xmlns:a16="http://schemas.microsoft.com/office/drawing/2014/main" id="{EC08CBF6-0904-F447-2888-AA724745E8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9544" y="3143219"/>
            <a:ext cx="248094" cy="24884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B89CE5E-5381-AB67-35C1-CE7AD5D00C7B}"/>
              </a:ext>
            </a:extLst>
          </p:cNvPr>
          <p:cNvSpPr txBox="1"/>
          <p:nvPr/>
        </p:nvSpPr>
        <p:spPr>
          <a:xfrm>
            <a:off x="752857" y="3429919"/>
            <a:ext cx="17409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>
                <a:solidFill>
                  <a:schemeClr val="accent2"/>
                </a:solidFill>
              </a:rPr>
              <a:t>F2 </a:t>
            </a:r>
            <a:r>
              <a:rPr lang="ko-KR" altLang="en-US" sz="1400" b="1">
                <a:solidFill>
                  <a:schemeClr val="accent2"/>
                </a:solidFill>
              </a:rPr>
              <a:t>키를 눌러 변경</a:t>
            </a:r>
          </a:p>
        </p:txBody>
      </p:sp>
    </p:spTree>
    <p:extLst>
      <p:ext uri="{BB962C8B-B14F-4D97-AF65-F5344CB8AC3E}">
        <p14:creationId xmlns:p14="http://schemas.microsoft.com/office/powerpoint/2010/main" val="232654804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F96B913-D57E-A94A-FBC8-EB633ED229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383" y="1773613"/>
            <a:ext cx="8902411" cy="471823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70F19EA7-2C76-51F5-CFA1-2C1FFAB80FEC}"/>
              </a:ext>
            </a:extLst>
          </p:cNvPr>
          <p:cNvCxnSpPr>
            <a:cxnSpLocks/>
          </p:cNvCxnSpPr>
          <p:nvPr/>
        </p:nvCxnSpPr>
        <p:spPr>
          <a:xfrm>
            <a:off x="391885" y="923102"/>
            <a:ext cx="11390811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737D6DB-DAD1-0233-A040-860427CAD6C7}"/>
              </a:ext>
            </a:extLst>
          </p:cNvPr>
          <p:cNvSpPr txBox="1"/>
          <p:nvPr/>
        </p:nvSpPr>
        <p:spPr>
          <a:xfrm>
            <a:off x="452846" y="267882"/>
            <a:ext cx="401465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500" b="1" i="0" u="none" strike="noStrike" kern="1200" cap="none" spc="0" normalizeH="0" baseline="0" noProof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Orange Data Mining</a:t>
            </a:r>
            <a:endParaRPr kumimoji="0" lang="ko-KR" altLang="en-US" sz="2500" b="1" i="0" u="none" strike="noStrike" kern="1200" cap="none" spc="0" normalizeH="0" baseline="0" noProof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4C792DF-578B-F96E-7FC6-520C6FCF2F9F}"/>
              </a:ext>
            </a:extLst>
          </p:cNvPr>
          <p:cNvSpPr txBox="1"/>
          <p:nvPr/>
        </p:nvSpPr>
        <p:spPr>
          <a:xfrm>
            <a:off x="452846" y="1262739"/>
            <a:ext cx="1132985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25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테스트 데이터를 가지고 암 예측하기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FB15407-9BF6-950B-C95F-72CD1D0FEC87}"/>
              </a:ext>
            </a:extLst>
          </p:cNvPr>
          <p:cNvSpPr/>
          <p:nvPr/>
        </p:nvSpPr>
        <p:spPr>
          <a:xfrm>
            <a:off x="617519" y="3309142"/>
            <a:ext cx="1694211" cy="17443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래픽 12" descr="배지 단색으로 채워진">
            <a:extLst>
              <a:ext uri="{FF2B5EF4-FFF2-40B4-BE49-F238E27FC236}">
                <a16:creationId xmlns:a16="http://schemas.microsoft.com/office/drawing/2014/main" id="{32C057AC-F43C-455C-CD93-91458A20EA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8137" y="3623049"/>
            <a:ext cx="243373" cy="244108"/>
          </a:xfrm>
          <a:prstGeom prst="rect">
            <a:avLst/>
          </a:prstGeom>
        </p:spPr>
      </p:pic>
      <p:pic>
        <p:nvPicPr>
          <p:cNvPr id="14" name="그래픽 13" descr="배지 1 단색으로 채워진">
            <a:extLst>
              <a:ext uri="{FF2B5EF4-FFF2-40B4-BE49-F238E27FC236}">
                <a16:creationId xmlns:a16="http://schemas.microsoft.com/office/drawing/2014/main" id="{D93C8964-B0C1-39BD-8760-AED7E20DEE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55558" y="3272845"/>
            <a:ext cx="248094" cy="248843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17F66A41-DEF6-6137-7079-A9897D69F508}"/>
              </a:ext>
            </a:extLst>
          </p:cNvPr>
          <p:cNvSpPr/>
          <p:nvPr/>
        </p:nvSpPr>
        <p:spPr>
          <a:xfrm>
            <a:off x="617159" y="3508001"/>
            <a:ext cx="376413" cy="47420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0FB2EF6-57C8-C9A6-5CC2-ADA015939228}"/>
              </a:ext>
            </a:extLst>
          </p:cNvPr>
          <p:cNvSpPr txBox="1"/>
          <p:nvPr/>
        </p:nvSpPr>
        <p:spPr>
          <a:xfrm>
            <a:off x="2460171" y="5967288"/>
            <a:ext cx="19376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chemeClr val="accent2"/>
                </a:solidFill>
              </a:rPr>
              <a:t>F2 </a:t>
            </a:r>
            <a:r>
              <a:rPr lang="ko-KR" altLang="en-US" sz="1200" b="1">
                <a:solidFill>
                  <a:schemeClr val="accent2"/>
                </a:solidFill>
              </a:rPr>
              <a:t>키를 눌러 이름 변경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D032576-2B78-2AAA-272E-1EFC58A83CA4}"/>
              </a:ext>
            </a:extLst>
          </p:cNvPr>
          <p:cNvSpPr/>
          <p:nvPr/>
        </p:nvSpPr>
        <p:spPr>
          <a:xfrm>
            <a:off x="2786781" y="5715110"/>
            <a:ext cx="372055" cy="19999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래픽 17" descr="배지 3 단색으로 채워진">
            <a:extLst>
              <a:ext uri="{FF2B5EF4-FFF2-40B4-BE49-F238E27FC236}">
                <a16:creationId xmlns:a16="http://schemas.microsoft.com/office/drawing/2014/main" id="{F16FBC24-9EA3-BE5E-65F8-B08872EEE45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549176" y="5690519"/>
            <a:ext cx="240538" cy="241264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A5388099-2DE2-D1E7-3C06-095B9ADAFCDF}"/>
              </a:ext>
            </a:extLst>
          </p:cNvPr>
          <p:cNvSpPr/>
          <p:nvPr/>
        </p:nvSpPr>
        <p:spPr>
          <a:xfrm>
            <a:off x="5074588" y="2259930"/>
            <a:ext cx="399937" cy="11909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55F5975-85AA-4086-A4F4-082CAA1924FF}"/>
              </a:ext>
            </a:extLst>
          </p:cNvPr>
          <p:cNvSpPr/>
          <p:nvPr/>
        </p:nvSpPr>
        <p:spPr>
          <a:xfrm>
            <a:off x="4993439" y="4049485"/>
            <a:ext cx="4051600" cy="15466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E5C9EF4-A536-BEDA-9BA8-FB8EC87B558A}"/>
              </a:ext>
            </a:extLst>
          </p:cNvPr>
          <p:cNvSpPr/>
          <p:nvPr/>
        </p:nvSpPr>
        <p:spPr>
          <a:xfrm>
            <a:off x="7851435" y="6020789"/>
            <a:ext cx="504835" cy="12650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래픽 25" descr="배지 5 단색으로 채워진">
            <a:extLst>
              <a:ext uri="{FF2B5EF4-FFF2-40B4-BE49-F238E27FC236}">
                <a16:creationId xmlns:a16="http://schemas.microsoft.com/office/drawing/2014/main" id="{C1A3A42D-47CA-4CFB-3E22-2C36A2D6E88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117771" y="4019244"/>
            <a:ext cx="219694" cy="220358"/>
          </a:xfrm>
          <a:prstGeom prst="rect">
            <a:avLst/>
          </a:prstGeom>
        </p:spPr>
      </p:pic>
      <p:pic>
        <p:nvPicPr>
          <p:cNvPr id="27" name="그래픽 26" descr="배지 4 단색으로 채워진">
            <a:extLst>
              <a:ext uri="{FF2B5EF4-FFF2-40B4-BE49-F238E27FC236}">
                <a16:creationId xmlns:a16="http://schemas.microsoft.com/office/drawing/2014/main" id="{EC6325A5-3179-39B5-9112-8099D95CA29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160103" y="2397573"/>
            <a:ext cx="225642" cy="226323"/>
          </a:xfrm>
          <a:prstGeom prst="rect">
            <a:avLst/>
          </a:prstGeom>
        </p:spPr>
      </p:pic>
      <p:pic>
        <p:nvPicPr>
          <p:cNvPr id="28" name="그래픽 27" descr="배지 6 단색으로 채워진">
            <a:extLst>
              <a:ext uri="{FF2B5EF4-FFF2-40B4-BE49-F238E27FC236}">
                <a16:creationId xmlns:a16="http://schemas.microsoft.com/office/drawing/2014/main" id="{05DD67A4-3B1D-A18F-D9B6-FE62DB6946B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582463" y="5969902"/>
            <a:ext cx="243374" cy="244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26178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3">
            <a:extLst>
              <a:ext uri="{FF2B5EF4-FFF2-40B4-BE49-F238E27FC236}">
                <a16:creationId xmlns:a16="http://schemas.microsoft.com/office/drawing/2014/main" id="{B33854AB-820B-F526-37BD-F16BA6F1BF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1" y="1822921"/>
            <a:ext cx="9116414" cy="484309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70F19EA7-2C76-51F5-CFA1-2C1FFAB80FEC}"/>
              </a:ext>
            </a:extLst>
          </p:cNvPr>
          <p:cNvCxnSpPr>
            <a:cxnSpLocks/>
          </p:cNvCxnSpPr>
          <p:nvPr/>
        </p:nvCxnSpPr>
        <p:spPr>
          <a:xfrm>
            <a:off x="391885" y="923102"/>
            <a:ext cx="11390811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737D6DB-DAD1-0233-A040-860427CAD6C7}"/>
              </a:ext>
            </a:extLst>
          </p:cNvPr>
          <p:cNvSpPr txBox="1"/>
          <p:nvPr/>
        </p:nvSpPr>
        <p:spPr>
          <a:xfrm>
            <a:off x="452846" y="267882"/>
            <a:ext cx="401465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500" b="1" i="0" u="none" strike="noStrike" kern="1200" cap="none" spc="0" normalizeH="0" baseline="0" noProof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Orange Data Mining</a:t>
            </a:r>
            <a:endParaRPr kumimoji="0" lang="ko-KR" altLang="en-US" sz="2500" b="1" i="0" u="none" strike="noStrike" kern="1200" cap="none" spc="0" normalizeH="0" baseline="0" noProof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4C792DF-578B-F96E-7FC6-520C6FCF2F9F}"/>
              </a:ext>
            </a:extLst>
          </p:cNvPr>
          <p:cNvSpPr txBox="1"/>
          <p:nvPr/>
        </p:nvSpPr>
        <p:spPr>
          <a:xfrm>
            <a:off x="452846" y="1262739"/>
            <a:ext cx="1132985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25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테스트 데이터를 가지고 암 예측하기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B9C0E8F-07B8-3C58-40DB-3E393193C398}"/>
              </a:ext>
            </a:extLst>
          </p:cNvPr>
          <p:cNvSpPr/>
          <p:nvPr/>
        </p:nvSpPr>
        <p:spPr>
          <a:xfrm>
            <a:off x="609600" y="3397243"/>
            <a:ext cx="1717963" cy="1996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래픽 4" descr="배지 단색으로 채워진">
            <a:extLst>
              <a:ext uri="{FF2B5EF4-FFF2-40B4-BE49-F238E27FC236}">
                <a16:creationId xmlns:a16="http://schemas.microsoft.com/office/drawing/2014/main" id="{0E9C3724-DBFC-6166-07DE-090EB2BA1A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97495" y="4115439"/>
            <a:ext cx="243373" cy="244108"/>
          </a:xfrm>
          <a:prstGeom prst="rect">
            <a:avLst/>
          </a:prstGeom>
        </p:spPr>
      </p:pic>
      <p:pic>
        <p:nvPicPr>
          <p:cNvPr id="6" name="그래픽 5" descr="배지 1 단색으로 채워진">
            <a:extLst>
              <a:ext uri="{FF2B5EF4-FFF2-40B4-BE49-F238E27FC236}">
                <a16:creationId xmlns:a16="http://schemas.microsoft.com/office/drawing/2014/main" id="{C0994337-7048-2333-15A0-F9F8D910DB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955423" y="3372646"/>
            <a:ext cx="248094" cy="248843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3D20F288-4012-6F28-9591-E5A94ACA5A2A}"/>
              </a:ext>
            </a:extLst>
          </p:cNvPr>
          <p:cNvSpPr/>
          <p:nvPr/>
        </p:nvSpPr>
        <p:spPr>
          <a:xfrm>
            <a:off x="1434934" y="3605657"/>
            <a:ext cx="376413" cy="47420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8470E83-3BC2-5A55-7FAE-91C8228442A4}"/>
              </a:ext>
            </a:extLst>
          </p:cNvPr>
          <p:cNvSpPr/>
          <p:nvPr/>
        </p:nvSpPr>
        <p:spPr>
          <a:xfrm>
            <a:off x="3297419" y="5572601"/>
            <a:ext cx="273096" cy="19999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래픽 18" descr="배지 3 단색으로 채워진">
            <a:extLst>
              <a:ext uri="{FF2B5EF4-FFF2-40B4-BE49-F238E27FC236}">
                <a16:creationId xmlns:a16="http://schemas.microsoft.com/office/drawing/2014/main" id="{D8DA9E49-DD48-FB0D-E1D8-8FD7D8769AA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313698" y="5303631"/>
            <a:ext cx="240538" cy="241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70331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3">
            <a:extLst>
              <a:ext uri="{FF2B5EF4-FFF2-40B4-BE49-F238E27FC236}">
                <a16:creationId xmlns:a16="http://schemas.microsoft.com/office/drawing/2014/main" id="{BF55DA49-023F-E44B-14CD-05E258356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764" y="1773382"/>
            <a:ext cx="9286505" cy="4933456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70F19EA7-2C76-51F5-CFA1-2C1FFAB80FEC}"/>
              </a:ext>
            </a:extLst>
          </p:cNvPr>
          <p:cNvCxnSpPr>
            <a:cxnSpLocks/>
          </p:cNvCxnSpPr>
          <p:nvPr/>
        </p:nvCxnSpPr>
        <p:spPr>
          <a:xfrm>
            <a:off x="391885" y="923102"/>
            <a:ext cx="11390811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737D6DB-DAD1-0233-A040-860427CAD6C7}"/>
              </a:ext>
            </a:extLst>
          </p:cNvPr>
          <p:cNvSpPr txBox="1"/>
          <p:nvPr/>
        </p:nvSpPr>
        <p:spPr>
          <a:xfrm>
            <a:off x="452846" y="267882"/>
            <a:ext cx="401465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500" b="1" i="0" u="none" strike="noStrike" kern="1200" cap="none" spc="0" normalizeH="0" baseline="0" noProof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Orange Data Mining</a:t>
            </a:r>
            <a:endParaRPr kumimoji="0" lang="ko-KR" altLang="en-US" sz="2500" b="1" i="0" u="none" strike="noStrike" kern="1200" cap="none" spc="0" normalizeH="0" baseline="0" noProof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4C792DF-578B-F96E-7FC6-520C6FCF2F9F}"/>
              </a:ext>
            </a:extLst>
          </p:cNvPr>
          <p:cNvSpPr txBox="1"/>
          <p:nvPr/>
        </p:nvSpPr>
        <p:spPr>
          <a:xfrm>
            <a:off x="452846" y="1262739"/>
            <a:ext cx="1132985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25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테스트 데이터를 가지고 암 예측하기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01D0EB4-CD2B-B3DB-6635-95E52218EC10}"/>
              </a:ext>
            </a:extLst>
          </p:cNvPr>
          <p:cNvSpPr/>
          <p:nvPr/>
        </p:nvSpPr>
        <p:spPr>
          <a:xfrm>
            <a:off x="593765" y="3005997"/>
            <a:ext cx="1757549" cy="1996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래픽 13" descr="배지 단색으로 채워진">
            <a:extLst>
              <a:ext uri="{FF2B5EF4-FFF2-40B4-BE49-F238E27FC236}">
                <a16:creationId xmlns:a16="http://schemas.microsoft.com/office/drawing/2014/main" id="{1B3D5484-59B0-AFCF-0655-55FF43B744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85815" y="3679851"/>
            <a:ext cx="243373" cy="244108"/>
          </a:xfrm>
          <a:prstGeom prst="rect">
            <a:avLst/>
          </a:prstGeom>
        </p:spPr>
      </p:pic>
      <p:pic>
        <p:nvPicPr>
          <p:cNvPr id="15" name="그래픽 14" descr="배지 1 단색으로 채워진">
            <a:extLst>
              <a:ext uri="{FF2B5EF4-FFF2-40B4-BE49-F238E27FC236}">
                <a16:creationId xmlns:a16="http://schemas.microsoft.com/office/drawing/2014/main" id="{E878354D-FA15-FD24-EF21-9E8E970D41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49398" y="2982310"/>
            <a:ext cx="248094" cy="248843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9BF60E6E-D2B9-FC28-E03F-61169F22B6D9}"/>
              </a:ext>
            </a:extLst>
          </p:cNvPr>
          <p:cNvSpPr/>
          <p:nvPr/>
        </p:nvSpPr>
        <p:spPr>
          <a:xfrm>
            <a:off x="1019296" y="3205647"/>
            <a:ext cx="376413" cy="47420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49392CF-0EAD-DFF4-FADD-F0AD8A999EE8}"/>
              </a:ext>
            </a:extLst>
          </p:cNvPr>
          <p:cNvSpPr/>
          <p:nvPr/>
        </p:nvSpPr>
        <p:spPr>
          <a:xfrm>
            <a:off x="4984922" y="5332140"/>
            <a:ext cx="675649" cy="19999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래픽 17" descr="배지 3 단색으로 채워진">
            <a:extLst>
              <a:ext uri="{FF2B5EF4-FFF2-40B4-BE49-F238E27FC236}">
                <a16:creationId xmlns:a16="http://schemas.microsoft.com/office/drawing/2014/main" id="{CAFFCE17-741F-782B-59F1-667B2854F5B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202477" y="5575679"/>
            <a:ext cx="240538" cy="241264"/>
          </a:xfrm>
          <a:prstGeom prst="rect">
            <a:avLst/>
          </a:prstGeom>
        </p:spPr>
      </p:pic>
      <p:pic>
        <p:nvPicPr>
          <p:cNvPr id="20" name="그래픽 19" descr="배지 4 단색으로 채워진">
            <a:extLst>
              <a:ext uri="{FF2B5EF4-FFF2-40B4-BE49-F238E27FC236}">
                <a16:creationId xmlns:a16="http://schemas.microsoft.com/office/drawing/2014/main" id="{DC99D9F9-FFA1-D2D9-6B41-73D48A8526B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055380" y="4079163"/>
            <a:ext cx="225642" cy="226323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3CD0678D-DDC3-295D-8DA7-9AD8C8777513}"/>
              </a:ext>
            </a:extLst>
          </p:cNvPr>
          <p:cNvSpPr/>
          <p:nvPr/>
        </p:nvSpPr>
        <p:spPr>
          <a:xfrm>
            <a:off x="6045565" y="4335174"/>
            <a:ext cx="243373" cy="110440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35114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70F19EA7-2C76-51F5-CFA1-2C1FFAB80FEC}"/>
              </a:ext>
            </a:extLst>
          </p:cNvPr>
          <p:cNvCxnSpPr>
            <a:cxnSpLocks/>
          </p:cNvCxnSpPr>
          <p:nvPr/>
        </p:nvCxnSpPr>
        <p:spPr>
          <a:xfrm>
            <a:off x="391885" y="923102"/>
            <a:ext cx="11390811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737D6DB-DAD1-0233-A040-860427CAD6C7}"/>
              </a:ext>
            </a:extLst>
          </p:cNvPr>
          <p:cNvSpPr txBox="1"/>
          <p:nvPr/>
        </p:nvSpPr>
        <p:spPr>
          <a:xfrm>
            <a:off x="452846" y="267882"/>
            <a:ext cx="755281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b="1">
                <a:solidFill>
                  <a:schemeClr val="accent2"/>
                </a:solidFill>
              </a:rPr>
              <a:t>빅데이터의 등장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4C792DF-578B-F96E-7FC6-520C6FCF2F9F}"/>
              </a:ext>
            </a:extLst>
          </p:cNvPr>
          <p:cNvSpPr txBox="1"/>
          <p:nvPr/>
        </p:nvSpPr>
        <p:spPr>
          <a:xfrm>
            <a:off x="452846" y="1280475"/>
            <a:ext cx="10990528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b="1"/>
              <a:t>빅데이터</a:t>
            </a:r>
            <a:r>
              <a:rPr lang="en-US" altLang="ko-KR" sz="2000" b="1"/>
              <a:t>(BigData)</a:t>
            </a:r>
            <a:r>
              <a:rPr lang="ko-KR" altLang="en-US" sz="2000"/>
              <a:t>란 일반적인 데이터베이스 소프트웨어로 저장</a:t>
            </a:r>
            <a:r>
              <a:rPr lang="en-US" altLang="ko-KR" sz="2000"/>
              <a:t>, </a:t>
            </a:r>
            <a:r>
              <a:rPr lang="ko-KR" altLang="en-US" sz="2000"/>
              <a:t>관리</a:t>
            </a:r>
            <a:r>
              <a:rPr lang="en-US" altLang="ko-KR" sz="2000"/>
              <a:t>, </a:t>
            </a:r>
            <a:r>
              <a:rPr lang="ko-KR" altLang="en-US" sz="2000"/>
              <a:t>분석할 수 있는 범위를 초과하는 규모의 데이터</a:t>
            </a:r>
            <a:endParaRPr lang="en-US" altLang="ko-KR" sz="20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>
              <a:effectLst/>
              <a:ea typeface="Malgun Gothic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/>
              <a:t>기존 데이터보다 너무 방대하여 기존의 방법이나 도구로 수집</a:t>
            </a:r>
            <a:r>
              <a:rPr lang="en-US" altLang="ko-KR" sz="2000"/>
              <a:t>/</a:t>
            </a:r>
            <a:r>
              <a:rPr lang="ko-KR" altLang="en-US" sz="2000"/>
              <a:t>저장</a:t>
            </a:r>
            <a:r>
              <a:rPr lang="en-US" altLang="ko-KR" sz="2000"/>
              <a:t>/</a:t>
            </a:r>
            <a:r>
              <a:rPr lang="ko-KR" altLang="en-US" sz="2000"/>
              <a:t>분석 등이 어려운 정형 및 비정형 데이터들을 의미</a:t>
            </a:r>
            <a:endParaRPr lang="en-US" altLang="ko-KR" sz="2000">
              <a:effectLst/>
              <a:ea typeface="Malgun Gothic" panose="020B0503020000020004" pitchFamily="50" charset="-127"/>
            </a:endParaRPr>
          </a:p>
          <a:p>
            <a:endParaRPr lang="en-US" altLang="ko-KR" sz="2000">
              <a:effectLst/>
              <a:ea typeface="Malgun Gothic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ko-KR" sz="2000">
                <a:effectLst/>
                <a:ea typeface="Malgun Gothic" panose="020B0503020000020004" pitchFamily="50" charset="-127"/>
              </a:rPr>
              <a:t>단순히</a:t>
            </a:r>
            <a:r>
              <a:rPr lang="en-US" altLang="ko-KR" sz="2000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 sz="2000">
                <a:effectLst/>
                <a:ea typeface="Malgun Gothic" panose="020B0503020000020004" pitchFamily="50" charset="-127"/>
              </a:rPr>
              <a:t>크고</a:t>
            </a:r>
            <a:r>
              <a:rPr lang="en-US" altLang="ko-KR" sz="2000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 sz="2000">
                <a:effectLst/>
                <a:ea typeface="Malgun Gothic" panose="020B0503020000020004" pitchFamily="50" charset="-127"/>
              </a:rPr>
              <a:t>많은</a:t>
            </a:r>
            <a:r>
              <a:rPr lang="en-US" altLang="ko-KR" sz="2000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 sz="2000">
                <a:effectLst/>
                <a:ea typeface="Malgun Gothic" panose="020B0503020000020004" pitchFamily="50" charset="-127"/>
              </a:rPr>
              <a:t>양의</a:t>
            </a:r>
            <a:r>
              <a:rPr lang="en-US" altLang="ko-KR" sz="2000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 sz="2000">
                <a:effectLst/>
                <a:ea typeface="Malgun Gothic" panose="020B0503020000020004" pitchFamily="50" charset="-127"/>
              </a:rPr>
              <a:t>데이터를</a:t>
            </a:r>
            <a:r>
              <a:rPr lang="en-US" altLang="ko-KR" sz="2000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 sz="2000">
                <a:effectLst/>
                <a:ea typeface="Malgun Gothic" panose="020B0503020000020004" pitchFamily="50" charset="-127"/>
              </a:rPr>
              <a:t>의미하는</a:t>
            </a:r>
            <a:r>
              <a:rPr lang="en-US" altLang="ko-KR" sz="2000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 sz="2000">
                <a:effectLst/>
                <a:ea typeface="Malgun Gothic" panose="020B0503020000020004" pitchFamily="50" charset="-127"/>
              </a:rPr>
              <a:t>것이</a:t>
            </a:r>
            <a:r>
              <a:rPr lang="en-US" altLang="ko-KR" sz="2000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 sz="2000">
                <a:effectLst/>
                <a:ea typeface="Malgun Gothic" panose="020B0503020000020004" pitchFamily="50" charset="-127"/>
              </a:rPr>
              <a:t>아니라</a:t>
            </a:r>
            <a:r>
              <a:rPr lang="en-US" altLang="ko-KR" sz="2000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 sz="2000">
                <a:effectLst/>
                <a:ea typeface="Malgun Gothic" panose="020B0503020000020004" pitchFamily="50" charset="-127"/>
              </a:rPr>
              <a:t>데이터를</a:t>
            </a:r>
            <a:r>
              <a:rPr lang="en-US" altLang="ko-KR" sz="2000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 sz="2000">
                <a:effectLst/>
                <a:ea typeface="Malgun Gothic" panose="020B0503020000020004" pitchFamily="50" charset="-127"/>
              </a:rPr>
              <a:t>관리하고</a:t>
            </a:r>
            <a:r>
              <a:rPr lang="en-US" altLang="ko-KR" sz="2000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 sz="2000">
                <a:effectLst/>
                <a:ea typeface="Malgun Gothic" panose="020B0503020000020004" pitchFamily="50" charset="-127"/>
              </a:rPr>
              <a:t>그</a:t>
            </a:r>
            <a:r>
              <a:rPr lang="en-US" altLang="ko-KR" sz="2000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 sz="2000">
                <a:effectLst/>
                <a:ea typeface="Malgun Gothic" panose="020B0503020000020004" pitchFamily="50" charset="-127"/>
              </a:rPr>
              <a:t>데이터로부터</a:t>
            </a:r>
            <a:r>
              <a:rPr lang="en-US" altLang="ko-KR" sz="2000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 sz="2000">
                <a:effectLst/>
                <a:ea typeface="Malgun Gothic" panose="020B0503020000020004" pitchFamily="50" charset="-127"/>
              </a:rPr>
              <a:t>가치를</a:t>
            </a:r>
            <a:r>
              <a:rPr lang="en-US" altLang="ko-KR" sz="2000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 sz="2000">
                <a:effectLst/>
                <a:ea typeface="Malgun Gothic" panose="020B0503020000020004" pitchFamily="50" charset="-127"/>
              </a:rPr>
              <a:t>뽑아내는</a:t>
            </a:r>
            <a:r>
              <a:rPr lang="en-US" altLang="ko-KR" sz="2000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 sz="2000">
                <a:effectLst/>
                <a:ea typeface="Malgun Gothic" panose="020B0503020000020004" pitchFamily="50" charset="-127"/>
              </a:rPr>
              <a:t>모든</a:t>
            </a:r>
            <a:r>
              <a:rPr lang="en-US" altLang="ko-KR" sz="2000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 sz="2000">
                <a:effectLst/>
                <a:ea typeface="Malgun Gothic" panose="020B0503020000020004" pitchFamily="50" charset="-127"/>
              </a:rPr>
              <a:t>기술</a:t>
            </a:r>
            <a:r>
              <a:rPr lang="en-US" altLang="ko-KR" sz="2000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 sz="2000">
                <a:effectLst/>
                <a:ea typeface="Malgun Gothic" panose="020B0503020000020004" pitchFamily="50" charset="-127"/>
              </a:rPr>
              <a:t>자체를</a:t>
            </a:r>
            <a:r>
              <a:rPr lang="en-US" altLang="ko-KR" sz="2000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 sz="2000">
                <a:effectLst/>
                <a:ea typeface="Malgun Gothic" panose="020B0503020000020004" pitchFamily="50" charset="-127"/>
              </a:rPr>
              <a:t>의</a:t>
            </a:r>
            <a:r>
              <a:rPr lang="ko-KR" altLang="en-US" sz="2000">
                <a:effectLst/>
                <a:ea typeface="Malgun Gothic" panose="020B0503020000020004" pitchFamily="50" charset="-127"/>
              </a:rPr>
              <a:t>미</a:t>
            </a:r>
            <a:endParaRPr lang="en-US" altLang="ko-KR" sz="2000">
              <a:effectLst/>
              <a:ea typeface="Malgun Gothic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>
              <a:ea typeface="Malgun Gothic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ko-KR" sz="2000">
                <a:effectLst/>
                <a:ea typeface="Malgun Gothic" panose="020B0503020000020004" pitchFamily="50" charset="-127"/>
              </a:rPr>
              <a:t>데이터</a:t>
            </a:r>
            <a:r>
              <a:rPr lang="en-US" altLang="ko-KR" sz="2000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 sz="2000">
                <a:effectLst/>
                <a:ea typeface="Malgun Gothic" panose="020B0503020000020004" pitchFamily="50" charset="-127"/>
              </a:rPr>
              <a:t>저장</a:t>
            </a:r>
            <a:r>
              <a:rPr lang="en-US" altLang="ko-KR" sz="2000">
                <a:effectLst/>
                <a:ea typeface="Malgun Gothic" panose="020B0503020000020004" pitchFamily="50" charset="-127"/>
              </a:rPr>
              <a:t>, </a:t>
            </a:r>
            <a:r>
              <a:rPr lang="ko-KR" altLang="ko-KR" sz="2000">
                <a:effectLst/>
                <a:ea typeface="Malgun Gothic" panose="020B0503020000020004" pitchFamily="50" charset="-127"/>
              </a:rPr>
              <a:t>관리</a:t>
            </a:r>
            <a:r>
              <a:rPr lang="en-US" altLang="ko-KR" sz="2000">
                <a:effectLst/>
                <a:ea typeface="Malgun Gothic" panose="020B0503020000020004" pitchFamily="50" charset="-127"/>
              </a:rPr>
              <a:t>, </a:t>
            </a:r>
            <a:r>
              <a:rPr lang="ko-KR" altLang="ko-KR" sz="2000">
                <a:effectLst/>
                <a:ea typeface="Malgun Gothic" panose="020B0503020000020004" pitchFamily="50" charset="-127"/>
              </a:rPr>
              <a:t>추출</a:t>
            </a:r>
            <a:r>
              <a:rPr lang="en-US" altLang="ko-KR" sz="2000">
                <a:effectLst/>
                <a:ea typeface="Malgun Gothic" panose="020B0503020000020004" pitchFamily="50" charset="-127"/>
              </a:rPr>
              <a:t>, </a:t>
            </a:r>
            <a:r>
              <a:rPr lang="ko-KR" altLang="ko-KR" sz="2000">
                <a:effectLst/>
                <a:ea typeface="Malgun Gothic" panose="020B0503020000020004" pitchFamily="50" charset="-127"/>
              </a:rPr>
              <a:t>처리</a:t>
            </a:r>
            <a:r>
              <a:rPr lang="en-US" altLang="ko-KR" sz="2000">
                <a:effectLst/>
                <a:ea typeface="Malgun Gothic" panose="020B0503020000020004" pitchFamily="50" charset="-127"/>
              </a:rPr>
              <a:t>, </a:t>
            </a:r>
            <a:r>
              <a:rPr lang="ko-KR" altLang="ko-KR" sz="2000">
                <a:effectLst/>
                <a:ea typeface="Malgun Gothic" panose="020B0503020000020004" pitchFamily="50" charset="-127"/>
              </a:rPr>
              <a:t>시각화</a:t>
            </a:r>
            <a:r>
              <a:rPr lang="en-US" altLang="ko-KR" sz="2000">
                <a:effectLst/>
                <a:ea typeface="Malgun Gothic" panose="020B0503020000020004" pitchFamily="50" charset="-127"/>
              </a:rPr>
              <a:t>, </a:t>
            </a:r>
            <a:r>
              <a:rPr lang="ko-KR" altLang="ko-KR" sz="2000">
                <a:effectLst/>
                <a:ea typeface="Malgun Gothic" panose="020B0503020000020004" pitchFamily="50" charset="-127"/>
              </a:rPr>
              <a:t>분석하는</a:t>
            </a:r>
            <a:r>
              <a:rPr lang="en-US" altLang="ko-KR" sz="2000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 sz="2000">
                <a:effectLst/>
                <a:ea typeface="Malgun Gothic" panose="020B0503020000020004" pitchFamily="50" charset="-127"/>
              </a:rPr>
              <a:t>이러한</a:t>
            </a:r>
            <a:r>
              <a:rPr lang="en-US" altLang="ko-KR" sz="2000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 sz="2000">
                <a:effectLst/>
                <a:ea typeface="Malgun Gothic" panose="020B0503020000020004" pitchFamily="50" charset="-127"/>
              </a:rPr>
              <a:t>모든</a:t>
            </a:r>
            <a:r>
              <a:rPr lang="en-US" altLang="ko-KR" sz="2000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 sz="2000">
                <a:effectLst/>
                <a:ea typeface="Malgun Gothic" panose="020B0503020000020004" pitchFamily="50" charset="-127"/>
              </a:rPr>
              <a:t>기능들</a:t>
            </a:r>
            <a:r>
              <a:rPr lang="en-US" altLang="ko-KR" sz="2000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 sz="2000">
                <a:effectLst/>
                <a:ea typeface="Malgun Gothic" panose="020B0503020000020004" pitchFamily="50" charset="-127"/>
              </a:rPr>
              <a:t>자체를</a:t>
            </a:r>
            <a:r>
              <a:rPr lang="en-US" altLang="ko-KR" sz="2000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 sz="2000">
                <a:effectLst/>
                <a:ea typeface="Malgun Gothic" panose="020B0503020000020004" pitchFamily="50" charset="-127"/>
              </a:rPr>
              <a:t>빅데이터라는</a:t>
            </a:r>
            <a:r>
              <a:rPr lang="en-US" altLang="ko-KR" sz="2000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 sz="2000">
                <a:effectLst/>
                <a:ea typeface="Malgun Gothic" panose="020B0503020000020004" pitchFamily="50" charset="-127"/>
              </a:rPr>
              <a:t>개념에</a:t>
            </a:r>
            <a:r>
              <a:rPr lang="en-US" altLang="ko-KR" sz="2000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 sz="2000">
                <a:effectLst/>
                <a:ea typeface="Malgun Gothic" panose="020B0503020000020004" pitchFamily="50" charset="-127"/>
              </a:rPr>
              <a:t>포함</a:t>
            </a:r>
            <a:endParaRPr lang="en-US" altLang="ko-KR" sz="20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>
              <a:effectLst/>
              <a:ea typeface="Malgun Gothic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ko-KR" sz="2000">
                <a:effectLst/>
                <a:ea typeface="Malgun Gothic" panose="020B0503020000020004" pitchFamily="50" charset="-127"/>
              </a:rPr>
              <a:t>빠른</a:t>
            </a:r>
            <a:r>
              <a:rPr lang="en-US" altLang="ko-KR" sz="2000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 sz="2000">
                <a:effectLst/>
                <a:ea typeface="Malgun Gothic" panose="020B0503020000020004" pitchFamily="50" charset="-127"/>
              </a:rPr>
              <a:t>속도로</a:t>
            </a:r>
            <a:r>
              <a:rPr lang="en-US" altLang="ko-KR" sz="2000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 sz="2000">
                <a:effectLst/>
                <a:ea typeface="Malgun Gothic" panose="020B0503020000020004" pitchFamily="50" charset="-127"/>
              </a:rPr>
              <a:t>데이터의</a:t>
            </a:r>
            <a:r>
              <a:rPr lang="en-US" altLang="ko-KR" sz="2000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 sz="2000">
                <a:effectLst/>
                <a:ea typeface="Malgun Gothic" panose="020B0503020000020004" pitchFamily="50" charset="-127"/>
              </a:rPr>
              <a:t>양이</a:t>
            </a:r>
            <a:r>
              <a:rPr lang="en-US" altLang="ko-KR" sz="2000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 sz="2000">
                <a:effectLst/>
                <a:ea typeface="Malgun Gothic" panose="020B0503020000020004" pitchFamily="50" charset="-127"/>
              </a:rPr>
              <a:t>증가하면서</a:t>
            </a:r>
            <a:r>
              <a:rPr lang="en-US" altLang="ko-KR" sz="2000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 sz="2000">
                <a:effectLst/>
                <a:ea typeface="Malgun Gothic" panose="020B0503020000020004" pitchFamily="50" charset="-127"/>
              </a:rPr>
              <a:t>인간이</a:t>
            </a:r>
            <a:r>
              <a:rPr lang="en-US" altLang="ko-KR" sz="2000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 sz="2000">
                <a:effectLst/>
                <a:ea typeface="Malgun Gothic" panose="020B0503020000020004" pitchFamily="50" charset="-127"/>
              </a:rPr>
              <a:t>다룰</a:t>
            </a:r>
            <a:r>
              <a:rPr lang="en-US" altLang="ko-KR" sz="2000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 sz="2000">
                <a:effectLst/>
                <a:ea typeface="Malgun Gothic" panose="020B0503020000020004" pitchFamily="50" charset="-127"/>
              </a:rPr>
              <a:t>수</a:t>
            </a:r>
            <a:r>
              <a:rPr lang="en-US" altLang="ko-KR" sz="2000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 sz="2000">
                <a:effectLst/>
                <a:ea typeface="Malgun Gothic" panose="020B0503020000020004" pitchFamily="50" charset="-127"/>
              </a:rPr>
              <a:t>있는</a:t>
            </a:r>
            <a:r>
              <a:rPr lang="en-US" altLang="ko-KR" sz="2000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 sz="2000">
                <a:effectLst/>
                <a:ea typeface="Malgun Gothic" panose="020B0503020000020004" pitchFamily="50" charset="-127"/>
              </a:rPr>
              <a:t>정도를</a:t>
            </a:r>
            <a:r>
              <a:rPr lang="en-US" altLang="ko-KR" sz="2000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 sz="2000">
                <a:effectLst/>
                <a:ea typeface="Malgun Gothic" panose="020B0503020000020004" pitchFamily="50" charset="-127"/>
              </a:rPr>
              <a:t>넘어서게</a:t>
            </a:r>
            <a:r>
              <a:rPr lang="en-US" altLang="ko-KR" sz="2000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 sz="2000">
                <a:effectLst/>
                <a:ea typeface="Malgun Gothic" panose="020B0503020000020004" pitchFamily="50" charset="-127"/>
              </a:rPr>
              <a:t>됨</a:t>
            </a:r>
            <a:r>
              <a:rPr lang="en-US" altLang="ko-KR" sz="2000">
                <a:effectLst/>
                <a:ea typeface="Malgun Gothic" panose="020B0503020000020004" pitchFamily="50" charset="-127"/>
              </a:rPr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>
              <a:effectLst/>
              <a:ea typeface="Malgun Gothic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ko-KR" sz="2000">
                <a:effectLst/>
                <a:ea typeface="Malgun Gothic" panose="020B0503020000020004" pitchFamily="50" charset="-127"/>
              </a:rPr>
              <a:t>이를</a:t>
            </a:r>
            <a:r>
              <a:rPr lang="en-US" altLang="ko-KR" sz="2000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 sz="2000">
                <a:effectLst/>
                <a:ea typeface="Malgun Gothic" panose="020B0503020000020004" pitchFamily="50" charset="-127"/>
              </a:rPr>
              <a:t>대체하기</a:t>
            </a:r>
            <a:r>
              <a:rPr lang="en-US" altLang="ko-KR" sz="2000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 sz="2000">
                <a:effectLst/>
                <a:ea typeface="Malgun Gothic" panose="020B0503020000020004" pitchFamily="50" charset="-127"/>
              </a:rPr>
              <a:t>위해</a:t>
            </a:r>
            <a:r>
              <a:rPr lang="en-US" altLang="ko-KR" sz="2000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 sz="2000">
                <a:effectLst/>
                <a:ea typeface="Malgun Gothic" panose="020B0503020000020004" pitchFamily="50" charset="-127"/>
              </a:rPr>
              <a:t>머신러닝</a:t>
            </a:r>
            <a:r>
              <a:rPr lang="en-US" altLang="ko-KR" sz="2000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 sz="2000">
                <a:effectLst/>
                <a:ea typeface="Malgun Gothic" panose="020B0503020000020004" pitchFamily="50" charset="-127"/>
              </a:rPr>
              <a:t>기술을</a:t>
            </a:r>
            <a:r>
              <a:rPr lang="en-US" altLang="ko-KR" sz="2000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 sz="2000">
                <a:effectLst/>
                <a:ea typeface="Malgun Gothic" panose="020B0503020000020004" pitchFamily="50" charset="-127"/>
              </a:rPr>
              <a:t>사용</a:t>
            </a:r>
            <a:r>
              <a:rPr lang="ko-KR" altLang="en-US" sz="2000">
                <a:effectLst/>
                <a:ea typeface="Malgun Gothic" panose="020B0503020000020004" pitchFamily="50" charset="-127"/>
              </a:rPr>
              <a:t>하여 </a:t>
            </a:r>
            <a:r>
              <a:rPr lang="ko-KR" altLang="ko-KR" sz="2000">
                <a:effectLst/>
                <a:ea typeface="Malgun Gothic" panose="020B0503020000020004" pitchFamily="50" charset="-127"/>
              </a:rPr>
              <a:t>인간이</a:t>
            </a:r>
            <a:r>
              <a:rPr lang="en-US" altLang="ko-KR" sz="2000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 sz="2000">
                <a:effectLst/>
                <a:ea typeface="Malgun Gothic" panose="020B0503020000020004" pitchFamily="50" charset="-127"/>
              </a:rPr>
              <a:t>파악하지</a:t>
            </a:r>
            <a:r>
              <a:rPr lang="en-US" altLang="ko-KR" sz="2000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 sz="2000">
                <a:effectLst/>
                <a:ea typeface="Malgun Gothic" panose="020B0503020000020004" pitchFamily="50" charset="-127"/>
              </a:rPr>
              <a:t>못한</a:t>
            </a:r>
            <a:r>
              <a:rPr lang="en-US" altLang="ko-KR" sz="2000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 sz="2000">
                <a:effectLst/>
                <a:ea typeface="Malgun Gothic" panose="020B0503020000020004" pitchFamily="50" charset="-127"/>
              </a:rPr>
              <a:t>나머지</a:t>
            </a:r>
            <a:r>
              <a:rPr lang="en-US" altLang="ko-KR" sz="2000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 sz="2000">
                <a:effectLst/>
                <a:ea typeface="Malgun Gothic" panose="020B0503020000020004" pitchFamily="50" charset="-127"/>
              </a:rPr>
              <a:t>데이터들에서</a:t>
            </a:r>
            <a:r>
              <a:rPr lang="en-US" altLang="ko-KR" sz="2000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 sz="2000">
                <a:effectLst/>
                <a:ea typeface="Malgun Gothic" panose="020B0503020000020004" pitchFamily="50" charset="-127"/>
              </a:rPr>
              <a:t>인사이트를</a:t>
            </a:r>
            <a:r>
              <a:rPr lang="en-US" altLang="ko-KR" sz="2000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 sz="2000">
                <a:effectLst/>
                <a:ea typeface="Malgun Gothic" panose="020B0503020000020004" pitchFamily="50" charset="-127"/>
              </a:rPr>
              <a:t>파악하기</a:t>
            </a:r>
            <a:r>
              <a:rPr lang="en-US" altLang="ko-KR" sz="2000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 sz="2000">
                <a:effectLst/>
                <a:ea typeface="Malgun Gothic" panose="020B0503020000020004" pitchFamily="50" charset="-127"/>
              </a:rPr>
              <a:t>위해서는</a:t>
            </a:r>
            <a:r>
              <a:rPr lang="en-US" altLang="ko-KR" sz="2000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 sz="2000">
                <a:effectLst/>
                <a:ea typeface="Malgun Gothic" panose="020B0503020000020004" pitchFamily="50" charset="-127"/>
              </a:rPr>
              <a:t>머신러닝</a:t>
            </a:r>
            <a:r>
              <a:rPr lang="en-US" altLang="ko-KR" sz="2000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 sz="2000">
                <a:effectLst/>
                <a:ea typeface="Malgun Gothic" panose="020B0503020000020004" pitchFamily="50" charset="-127"/>
              </a:rPr>
              <a:t>기술의</a:t>
            </a:r>
            <a:r>
              <a:rPr lang="en-US" altLang="ko-KR" sz="2000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 sz="2000">
                <a:effectLst/>
                <a:ea typeface="Malgun Gothic" panose="020B0503020000020004" pitchFamily="50" charset="-127"/>
              </a:rPr>
              <a:t>도움이</a:t>
            </a:r>
            <a:r>
              <a:rPr lang="en-US" altLang="ko-KR" sz="2000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 sz="2000">
                <a:effectLst/>
                <a:ea typeface="Malgun Gothic" panose="020B0503020000020004" pitchFamily="50" charset="-127"/>
              </a:rPr>
              <a:t>필요할</a:t>
            </a:r>
            <a:r>
              <a:rPr lang="en-US" altLang="ko-KR" sz="2000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 sz="2000">
                <a:effectLst/>
                <a:ea typeface="Malgun Gothic" panose="020B0503020000020004" pitchFamily="50" charset="-127"/>
              </a:rPr>
              <a:t>수</a:t>
            </a:r>
            <a:r>
              <a:rPr lang="en-US" altLang="ko-KR" sz="2000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 sz="2000">
                <a:effectLst/>
                <a:ea typeface="Malgun Gothic" panose="020B0503020000020004" pitchFamily="50" charset="-127"/>
              </a:rPr>
              <a:t>밖에</a:t>
            </a:r>
            <a:r>
              <a:rPr lang="en-US" altLang="ko-KR" sz="2000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 sz="2000">
                <a:effectLst/>
                <a:ea typeface="Malgun Gothic" panose="020B0503020000020004" pitchFamily="50" charset="-127"/>
              </a:rPr>
              <a:t>없음</a:t>
            </a:r>
            <a:r>
              <a:rPr lang="en-US" altLang="ko-KR" sz="2000">
                <a:effectLst/>
                <a:ea typeface="Malgun Gothic" panose="020B0503020000020004" pitchFamily="50" charset="-127"/>
              </a:rPr>
              <a:t> </a:t>
            </a:r>
            <a:endParaRPr lang="ko-KR" altLang="en-US" sz="2000"/>
          </a:p>
        </p:txBody>
      </p:sp>
    </p:spTree>
    <p:extLst>
      <p:ext uri="{BB962C8B-B14F-4D97-AF65-F5344CB8AC3E}">
        <p14:creationId xmlns:p14="http://schemas.microsoft.com/office/powerpoint/2010/main" val="29361893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70F19EA7-2C76-51F5-CFA1-2C1FFAB80FEC}"/>
              </a:ext>
            </a:extLst>
          </p:cNvPr>
          <p:cNvCxnSpPr>
            <a:cxnSpLocks/>
          </p:cNvCxnSpPr>
          <p:nvPr/>
        </p:nvCxnSpPr>
        <p:spPr>
          <a:xfrm>
            <a:off x="391885" y="923102"/>
            <a:ext cx="11390811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737D6DB-DAD1-0233-A040-860427CAD6C7}"/>
              </a:ext>
            </a:extLst>
          </p:cNvPr>
          <p:cNvSpPr txBox="1"/>
          <p:nvPr/>
        </p:nvSpPr>
        <p:spPr>
          <a:xfrm>
            <a:off x="452846" y="267882"/>
            <a:ext cx="401465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500" b="1" i="0" u="none" strike="noStrike" kern="1200" cap="none" spc="0" normalizeH="0" baseline="0" noProof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Orange Data Mining</a:t>
            </a:r>
            <a:endParaRPr kumimoji="0" lang="ko-KR" altLang="en-US" sz="2500" b="1" i="0" u="none" strike="noStrike" kern="1200" cap="none" spc="0" normalizeH="0" baseline="0" noProof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4C792DF-578B-F96E-7FC6-520C6FCF2F9F}"/>
              </a:ext>
            </a:extLst>
          </p:cNvPr>
          <p:cNvSpPr txBox="1"/>
          <p:nvPr/>
        </p:nvSpPr>
        <p:spPr>
          <a:xfrm>
            <a:off x="452846" y="1262739"/>
            <a:ext cx="1132985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25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테스트 데이터를 가지고 암 예측하기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C693520-EE08-E56D-DBD2-233BADF64A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861" y="1797132"/>
            <a:ext cx="6759883" cy="4816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36616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>
            <a:extLst>
              <a:ext uri="{FF2B5EF4-FFF2-40B4-BE49-F238E27FC236}">
                <a16:creationId xmlns:a16="http://schemas.microsoft.com/office/drawing/2014/main" id="{116436DD-F515-4327-9E54-0674EDE976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073" y="1782338"/>
            <a:ext cx="9274768" cy="492722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70F19EA7-2C76-51F5-CFA1-2C1FFAB80FEC}"/>
              </a:ext>
            </a:extLst>
          </p:cNvPr>
          <p:cNvCxnSpPr>
            <a:cxnSpLocks/>
          </p:cNvCxnSpPr>
          <p:nvPr/>
        </p:nvCxnSpPr>
        <p:spPr>
          <a:xfrm>
            <a:off x="391885" y="923102"/>
            <a:ext cx="11390811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737D6DB-DAD1-0233-A040-860427CAD6C7}"/>
              </a:ext>
            </a:extLst>
          </p:cNvPr>
          <p:cNvSpPr txBox="1"/>
          <p:nvPr/>
        </p:nvSpPr>
        <p:spPr>
          <a:xfrm>
            <a:off x="452846" y="267882"/>
            <a:ext cx="401465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500" b="1" i="0" u="none" strike="noStrike" kern="1200" cap="none" spc="0" normalizeH="0" baseline="0" noProof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Orange Data Mining</a:t>
            </a:r>
            <a:endParaRPr kumimoji="0" lang="ko-KR" altLang="en-US" sz="2500" b="1" i="0" u="none" strike="noStrike" kern="1200" cap="none" spc="0" normalizeH="0" baseline="0" noProof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4C792DF-578B-F96E-7FC6-520C6FCF2F9F}"/>
              </a:ext>
            </a:extLst>
          </p:cNvPr>
          <p:cNvSpPr txBox="1"/>
          <p:nvPr/>
        </p:nvSpPr>
        <p:spPr>
          <a:xfrm>
            <a:off x="452846" y="1262739"/>
            <a:ext cx="1132985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25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테스트 데이터를 가지고 암 예측하기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01D0EB4-CD2B-B3DB-6635-95E52218EC10}"/>
              </a:ext>
            </a:extLst>
          </p:cNvPr>
          <p:cNvSpPr/>
          <p:nvPr/>
        </p:nvSpPr>
        <p:spPr>
          <a:xfrm>
            <a:off x="593765" y="3386017"/>
            <a:ext cx="1757549" cy="1996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래픽 13" descr="배지 단색으로 채워진">
            <a:extLst>
              <a:ext uri="{FF2B5EF4-FFF2-40B4-BE49-F238E27FC236}">
                <a16:creationId xmlns:a16="http://schemas.microsoft.com/office/drawing/2014/main" id="{1B3D5484-59B0-AFCF-0655-55FF43B744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85815" y="4059871"/>
            <a:ext cx="243373" cy="244108"/>
          </a:xfrm>
          <a:prstGeom prst="rect">
            <a:avLst/>
          </a:prstGeom>
        </p:spPr>
      </p:pic>
      <p:pic>
        <p:nvPicPr>
          <p:cNvPr id="15" name="그래픽 14" descr="배지 1 단색으로 채워진">
            <a:extLst>
              <a:ext uri="{FF2B5EF4-FFF2-40B4-BE49-F238E27FC236}">
                <a16:creationId xmlns:a16="http://schemas.microsoft.com/office/drawing/2014/main" id="{E878354D-FA15-FD24-EF21-9E8E970D41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49398" y="3362330"/>
            <a:ext cx="248094" cy="248843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9BF60E6E-D2B9-FC28-E03F-61169F22B6D9}"/>
              </a:ext>
            </a:extLst>
          </p:cNvPr>
          <p:cNvSpPr/>
          <p:nvPr/>
        </p:nvSpPr>
        <p:spPr>
          <a:xfrm>
            <a:off x="1019296" y="3585667"/>
            <a:ext cx="376413" cy="47420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49392CF-0EAD-DFF4-FADD-F0AD8A999EE8}"/>
              </a:ext>
            </a:extLst>
          </p:cNvPr>
          <p:cNvSpPr/>
          <p:nvPr/>
        </p:nvSpPr>
        <p:spPr>
          <a:xfrm>
            <a:off x="7137071" y="4975895"/>
            <a:ext cx="308759" cy="19999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래픽 17" descr="배지 3 단색으로 채워진">
            <a:extLst>
              <a:ext uri="{FF2B5EF4-FFF2-40B4-BE49-F238E27FC236}">
                <a16:creationId xmlns:a16="http://schemas.microsoft.com/office/drawing/2014/main" id="{CAFFCE17-741F-782B-59F1-667B2854F5B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167223" y="4707918"/>
            <a:ext cx="240538" cy="241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73991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55AA0605-4315-1AB2-9EAD-6498FD977C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098" y="1723961"/>
            <a:ext cx="9385465" cy="498602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70F19EA7-2C76-51F5-CFA1-2C1FFAB80FEC}"/>
              </a:ext>
            </a:extLst>
          </p:cNvPr>
          <p:cNvCxnSpPr>
            <a:cxnSpLocks/>
          </p:cNvCxnSpPr>
          <p:nvPr/>
        </p:nvCxnSpPr>
        <p:spPr>
          <a:xfrm>
            <a:off x="391885" y="923102"/>
            <a:ext cx="11390811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737D6DB-DAD1-0233-A040-860427CAD6C7}"/>
              </a:ext>
            </a:extLst>
          </p:cNvPr>
          <p:cNvSpPr txBox="1"/>
          <p:nvPr/>
        </p:nvSpPr>
        <p:spPr>
          <a:xfrm>
            <a:off x="452846" y="267882"/>
            <a:ext cx="401465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500" b="1" i="0" u="none" strike="noStrike" kern="1200" cap="none" spc="0" normalizeH="0" baseline="0" noProof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Orange Data Mining</a:t>
            </a:r>
            <a:endParaRPr kumimoji="0" lang="ko-KR" altLang="en-US" sz="2500" b="1" i="0" u="none" strike="noStrike" kern="1200" cap="none" spc="0" normalizeH="0" baseline="0" noProof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4C792DF-578B-F96E-7FC6-520C6FCF2F9F}"/>
              </a:ext>
            </a:extLst>
          </p:cNvPr>
          <p:cNvSpPr txBox="1"/>
          <p:nvPr/>
        </p:nvSpPr>
        <p:spPr>
          <a:xfrm>
            <a:off x="452846" y="1262739"/>
            <a:ext cx="1132985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25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테스트 데이터를 가지고 암 예측하기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530FBA0-F263-8EE6-646B-4162AECB7685}"/>
              </a:ext>
            </a:extLst>
          </p:cNvPr>
          <p:cNvSpPr/>
          <p:nvPr/>
        </p:nvSpPr>
        <p:spPr>
          <a:xfrm>
            <a:off x="637309" y="2301404"/>
            <a:ext cx="973778" cy="13699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래픽 4" descr="배지 1 단색으로 채워진">
            <a:extLst>
              <a:ext uri="{FF2B5EF4-FFF2-40B4-BE49-F238E27FC236}">
                <a16:creationId xmlns:a16="http://schemas.microsoft.com/office/drawing/2014/main" id="{FF149075-A45F-4F3E-07D4-04A71E93C6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1679" y="2463888"/>
            <a:ext cx="248094" cy="24884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6C73A85-DCAE-BC80-CBF5-E16F3D328A53}"/>
              </a:ext>
            </a:extLst>
          </p:cNvPr>
          <p:cNvSpPr txBox="1"/>
          <p:nvPr/>
        </p:nvSpPr>
        <p:spPr>
          <a:xfrm>
            <a:off x="5599500" y="1608614"/>
            <a:ext cx="41286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>
                <a:solidFill>
                  <a:schemeClr val="accent2"/>
                </a:solidFill>
              </a:rPr>
              <a:t>로지스틱 회귀분석의</a:t>
            </a:r>
            <a:r>
              <a:rPr lang="en-US" altLang="ko-KR" sz="2000" b="1">
                <a:solidFill>
                  <a:schemeClr val="accent2"/>
                </a:solidFill>
              </a:rPr>
              <a:t> </a:t>
            </a:r>
            <a:r>
              <a:rPr lang="ko-KR" altLang="en-US" sz="2000" b="1">
                <a:solidFill>
                  <a:schemeClr val="accent2"/>
                </a:solidFill>
              </a:rPr>
              <a:t>예측 결과</a:t>
            </a:r>
          </a:p>
        </p:txBody>
      </p:sp>
    </p:spTree>
    <p:extLst>
      <p:ext uri="{BB962C8B-B14F-4D97-AF65-F5344CB8AC3E}">
        <p14:creationId xmlns:p14="http://schemas.microsoft.com/office/powerpoint/2010/main" val="11588054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70F19EA7-2C76-51F5-CFA1-2C1FFAB80FEC}"/>
              </a:ext>
            </a:extLst>
          </p:cNvPr>
          <p:cNvCxnSpPr>
            <a:cxnSpLocks/>
          </p:cNvCxnSpPr>
          <p:nvPr/>
        </p:nvCxnSpPr>
        <p:spPr>
          <a:xfrm>
            <a:off x="391885" y="923102"/>
            <a:ext cx="11390811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737D6DB-DAD1-0233-A040-860427CAD6C7}"/>
              </a:ext>
            </a:extLst>
          </p:cNvPr>
          <p:cNvSpPr txBox="1"/>
          <p:nvPr/>
        </p:nvSpPr>
        <p:spPr>
          <a:xfrm>
            <a:off x="452846" y="267882"/>
            <a:ext cx="755281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500" b="1" i="0" u="none" strike="noStrike" kern="1200" cap="none" spc="0" normalizeH="0" baseline="0" noProof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빅데이터의 등장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4C792DF-578B-F96E-7FC6-520C6FCF2F9F}"/>
              </a:ext>
            </a:extLst>
          </p:cNvPr>
          <p:cNvSpPr txBox="1"/>
          <p:nvPr/>
        </p:nvSpPr>
        <p:spPr>
          <a:xfrm>
            <a:off x="452846" y="1280475"/>
            <a:ext cx="10990528" cy="5286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rtl="0" font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ko-KR" sz="2000" b="1">
                <a:effectLst/>
                <a:ea typeface="Malgun Gothic" panose="020B0503020000020004" pitchFamily="50" charset="-127"/>
              </a:rPr>
              <a:t>정형</a:t>
            </a:r>
            <a:r>
              <a:rPr lang="en-US" altLang="ko-KR" sz="2000" b="1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 sz="2000" b="1">
                <a:effectLst/>
                <a:ea typeface="Malgun Gothic" panose="020B0503020000020004" pitchFamily="50" charset="-127"/>
              </a:rPr>
              <a:t>데이터</a:t>
            </a:r>
            <a:endParaRPr lang="en-US" altLang="ko-KR" sz="2000" b="1">
              <a:ea typeface="Calibri" panose="020F0502020204030204" pitchFamily="34" charset="0"/>
            </a:endParaRPr>
          </a:p>
          <a:p>
            <a:pPr marL="742950" lvl="1" indent="-2857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>
                <a:effectLst/>
                <a:ea typeface="Malgun Gothic" panose="020B0503020000020004" pitchFamily="50" charset="-127"/>
              </a:rPr>
              <a:t>구조화된 데이터로 미리 정해놓은 형식과 구조에 따라 저장</a:t>
            </a:r>
            <a:endParaRPr lang="en-US" altLang="ko-KR">
              <a:effectLst/>
              <a:ea typeface="Malgun Gothic" panose="020B0503020000020004" pitchFamily="50" charset="-127"/>
            </a:endParaRPr>
          </a:p>
          <a:p>
            <a:pPr marL="742950" lvl="1" indent="-2857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ko-KR">
                <a:effectLst/>
                <a:ea typeface="Malgun Gothic" panose="020B0503020000020004" pitchFamily="50" charset="-127"/>
              </a:rPr>
              <a:t>데이터</a:t>
            </a:r>
            <a:r>
              <a:rPr lang="en-US" altLang="ko-KR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>
                <a:effectLst/>
                <a:ea typeface="Malgun Gothic" panose="020B0503020000020004" pitchFamily="50" charset="-127"/>
              </a:rPr>
              <a:t>모델과</a:t>
            </a:r>
            <a:r>
              <a:rPr lang="en-US" altLang="ko-KR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>
                <a:effectLst/>
                <a:ea typeface="Malgun Gothic" panose="020B0503020000020004" pitchFamily="50" charset="-127"/>
              </a:rPr>
              <a:t>스키마가</a:t>
            </a:r>
            <a:r>
              <a:rPr lang="en-US" altLang="ko-KR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>
                <a:effectLst/>
                <a:ea typeface="Malgun Gothic" panose="020B0503020000020004" pitchFamily="50" charset="-127"/>
              </a:rPr>
              <a:t>확정되어</a:t>
            </a:r>
            <a:r>
              <a:rPr lang="en-US" altLang="ko-KR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>
                <a:effectLst/>
                <a:ea typeface="Malgun Gothic" panose="020B0503020000020004" pitchFamily="50" charset="-127"/>
              </a:rPr>
              <a:t>있는</a:t>
            </a:r>
            <a:r>
              <a:rPr lang="en-US" altLang="ko-KR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>
                <a:effectLst/>
                <a:ea typeface="Malgun Gothic" panose="020B0503020000020004" pitchFamily="50" charset="-127"/>
              </a:rPr>
              <a:t>형태가</a:t>
            </a:r>
            <a:r>
              <a:rPr lang="en-US" altLang="ko-KR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>
                <a:effectLst/>
                <a:ea typeface="Malgun Gothic" panose="020B0503020000020004" pitchFamily="50" charset="-127"/>
              </a:rPr>
              <a:t>정해져</a:t>
            </a:r>
            <a:r>
              <a:rPr lang="en-US" altLang="ko-KR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>
                <a:effectLst/>
                <a:ea typeface="Malgun Gothic" panose="020B0503020000020004" pitchFamily="50" charset="-127"/>
              </a:rPr>
              <a:t>있는</a:t>
            </a:r>
            <a:r>
              <a:rPr lang="en-US" altLang="ko-KR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>
                <a:effectLst/>
                <a:ea typeface="Malgun Gothic" panose="020B0503020000020004" pitchFamily="50" charset="-127"/>
              </a:rPr>
              <a:t>데이터를</a:t>
            </a:r>
            <a:r>
              <a:rPr lang="en-US" altLang="ko-KR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>
                <a:effectLst/>
                <a:ea typeface="Malgun Gothic" panose="020B0503020000020004" pitchFamily="50" charset="-127"/>
              </a:rPr>
              <a:t>말함</a:t>
            </a:r>
            <a:r>
              <a:rPr lang="en-US" altLang="ko-KR">
                <a:effectLst/>
                <a:ea typeface="Malgun Gothic" panose="020B0503020000020004" pitchFamily="50" charset="-127"/>
              </a:rPr>
              <a:t>.</a:t>
            </a:r>
          </a:p>
          <a:p>
            <a:pPr marL="742950" lvl="1" indent="-2857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ko-KR">
                <a:effectLst/>
                <a:ea typeface="Malgun Gothic" panose="020B0503020000020004" pitchFamily="50" charset="-127"/>
              </a:rPr>
              <a:t>이렇게</a:t>
            </a:r>
            <a:r>
              <a:rPr lang="en-US" altLang="ko-KR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>
                <a:effectLst/>
                <a:ea typeface="Malgun Gothic" panose="020B0503020000020004" pitchFamily="50" charset="-127"/>
              </a:rPr>
              <a:t>형태가</a:t>
            </a:r>
            <a:r>
              <a:rPr lang="en-US" altLang="ko-KR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>
                <a:effectLst/>
                <a:ea typeface="Malgun Gothic" panose="020B0503020000020004" pitchFamily="50" charset="-127"/>
              </a:rPr>
              <a:t>정해져</a:t>
            </a:r>
            <a:r>
              <a:rPr lang="en-US" altLang="ko-KR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>
                <a:effectLst/>
                <a:ea typeface="Malgun Gothic" panose="020B0503020000020004" pitchFamily="50" charset="-127"/>
              </a:rPr>
              <a:t>있다면</a:t>
            </a:r>
            <a:r>
              <a:rPr lang="en-US" altLang="ko-KR">
                <a:effectLst/>
                <a:ea typeface="Malgun Gothic" panose="020B0503020000020004" pitchFamily="50" charset="-127"/>
              </a:rPr>
              <a:t> SQL</a:t>
            </a:r>
            <a:r>
              <a:rPr lang="ko-KR" altLang="ko-KR">
                <a:effectLst/>
                <a:ea typeface="Malgun Gothic" panose="020B0503020000020004" pitchFamily="50" charset="-127"/>
              </a:rPr>
              <a:t>이라는</a:t>
            </a:r>
            <a:r>
              <a:rPr lang="en-US" altLang="ko-KR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>
                <a:effectLst/>
                <a:ea typeface="Malgun Gothic" panose="020B0503020000020004" pitchFamily="50" charset="-127"/>
              </a:rPr>
              <a:t>쿼리를</a:t>
            </a:r>
            <a:r>
              <a:rPr lang="en-US" altLang="ko-KR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>
                <a:effectLst/>
                <a:ea typeface="Malgun Gothic" panose="020B0503020000020004" pitchFamily="50" charset="-127"/>
              </a:rPr>
              <a:t>이용해</a:t>
            </a:r>
            <a:r>
              <a:rPr lang="en-US" altLang="ko-KR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>
                <a:effectLst/>
                <a:ea typeface="Malgun Gothic" panose="020B0503020000020004" pitchFamily="50" charset="-127"/>
              </a:rPr>
              <a:t>빠르게</a:t>
            </a:r>
            <a:r>
              <a:rPr lang="en-US" altLang="ko-KR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>
                <a:effectLst/>
                <a:ea typeface="Malgun Gothic" panose="020B0503020000020004" pitchFamily="50" charset="-127"/>
              </a:rPr>
              <a:t>검색</a:t>
            </a:r>
            <a:r>
              <a:rPr lang="en-US" altLang="ko-KR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>
                <a:effectLst/>
                <a:ea typeface="Malgun Gothic" panose="020B0503020000020004" pitchFamily="50" charset="-127"/>
              </a:rPr>
              <a:t>및</a:t>
            </a:r>
            <a:r>
              <a:rPr lang="en-US" altLang="ko-KR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>
                <a:effectLst/>
                <a:ea typeface="Malgun Gothic" panose="020B0503020000020004" pitchFamily="50" charset="-127"/>
              </a:rPr>
              <a:t>데이터</a:t>
            </a:r>
            <a:r>
              <a:rPr lang="en-US" altLang="ko-KR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>
                <a:effectLst/>
                <a:ea typeface="Malgun Gothic" panose="020B0503020000020004" pitchFamily="50" charset="-127"/>
              </a:rPr>
              <a:t>관리가</a:t>
            </a:r>
            <a:r>
              <a:rPr lang="en-US" altLang="ko-KR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>
                <a:effectLst/>
                <a:ea typeface="Malgun Gothic" panose="020B0503020000020004" pitchFamily="50" charset="-127"/>
              </a:rPr>
              <a:t>용이함</a:t>
            </a:r>
            <a:r>
              <a:rPr lang="en-US" altLang="ko-KR">
                <a:effectLst/>
                <a:ea typeface="Malgun Gothic" panose="020B0503020000020004" pitchFamily="50" charset="-127"/>
              </a:rPr>
              <a:t>.</a:t>
            </a:r>
          </a:p>
          <a:p>
            <a:pPr marL="742950" lvl="1" indent="-2857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ko-KR" sz="500">
              <a:effectLst/>
              <a:ea typeface="Malgun Gothic" panose="020B0503020000020004" pitchFamily="50" charset="-127"/>
            </a:endParaRPr>
          </a:p>
          <a:p>
            <a:pPr marL="285750" indent="-285750" rtl="0" font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ko-KR" sz="2000" b="1">
                <a:effectLst/>
                <a:ea typeface="Malgun Gothic" panose="020B0503020000020004" pitchFamily="50" charset="-127"/>
              </a:rPr>
              <a:t>비정형데이터</a:t>
            </a:r>
            <a:endParaRPr lang="en-US" altLang="ko-KR" sz="2000" b="1">
              <a:ea typeface="Calibri" panose="020F0502020204030204" pitchFamily="34" charset="0"/>
            </a:endParaRPr>
          </a:p>
          <a:p>
            <a:pPr marL="742950" lvl="1" indent="-2857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ko-KR">
                <a:effectLst/>
                <a:ea typeface="Malgun Gothic" panose="020B0503020000020004" pitchFamily="50" charset="-127"/>
              </a:rPr>
              <a:t>정형</a:t>
            </a:r>
            <a:r>
              <a:rPr lang="en-US" altLang="ko-KR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>
                <a:effectLst/>
                <a:ea typeface="Malgun Gothic" panose="020B0503020000020004" pitchFamily="50" charset="-127"/>
              </a:rPr>
              <a:t>데이터가</a:t>
            </a:r>
            <a:r>
              <a:rPr lang="en-US" altLang="ko-KR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>
                <a:effectLst/>
                <a:ea typeface="Malgun Gothic" panose="020B0503020000020004" pitchFamily="50" charset="-127"/>
              </a:rPr>
              <a:t>아닌</a:t>
            </a:r>
            <a:r>
              <a:rPr lang="en-US" altLang="ko-KR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>
                <a:effectLst/>
                <a:ea typeface="Malgun Gothic" panose="020B0503020000020004" pitchFamily="50" charset="-127"/>
              </a:rPr>
              <a:t>모든</a:t>
            </a:r>
            <a:r>
              <a:rPr lang="en-US" altLang="ko-KR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>
                <a:effectLst/>
                <a:ea typeface="Malgun Gothic" panose="020B0503020000020004" pitchFamily="50" charset="-127"/>
              </a:rPr>
              <a:t>데이터</a:t>
            </a:r>
            <a:r>
              <a:rPr lang="ko-KR" altLang="en-US">
                <a:effectLst/>
                <a:ea typeface="Malgun Gothic" panose="020B0503020000020004" pitchFamily="50" charset="-127"/>
              </a:rPr>
              <a:t>를 의미 정의된 구조가 없는 정형화 되지 않은 데이터로 형태나 구조가 복잡한 멀티미디어 데이터 </a:t>
            </a:r>
            <a:r>
              <a:rPr lang="en-US" altLang="ko-KR">
                <a:effectLst/>
                <a:ea typeface="Malgun Gothic" panose="020B0503020000020004" pitchFamily="50" charset="-127"/>
              </a:rPr>
              <a:t>(</a:t>
            </a:r>
            <a:r>
              <a:rPr lang="ko-KR" altLang="ko-KR">
                <a:effectLst/>
                <a:ea typeface="Malgun Gothic" panose="020B0503020000020004" pitchFamily="50" charset="-127"/>
              </a:rPr>
              <a:t>영상</a:t>
            </a:r>
            <a:r>
              <a:rPr lang="en-US" altLang="ko-KR">
                <a:effectLst/>
                <a:ea typeface="Malgun Gothic" panose="020B0503020000020004" pitchFamily="50" charset="-127"/>
              </a:rPr>
              <a:t>, </a:t>
            </a:r>
            <a:r>
              <a:rPr lang="ko-KR" altLang="ko-KR">
                <a:effectLst/>
                <a:ea typeface="Malgun Gothic" panose="020B0503020000020004" pitchFamily="50" charset="-127"/>
              </a:rPr>
              <a:t>이미지</a:t>
            </a:r>
            <a:r>
              <a:rPr lang="en-US" altLang="ko-KR">
                <a:effectLst/>
                <a:ea typeface="Malgun Gothic" panose="020B0503020000020004" pitchFamily="50" charset="-127"/>
              </a:rPr>
              <a:t>, </a:t>
            </a:r>
            <a:r>
              <a:rPr lang="ko-KR" altLang="ko-KR">
                <a:effectLst/>
                <a:ea typeface="Malgun Gothic" panose="020B0503020000020004" pitchFamily="50" charset="-127"/>
              </a:rPr>
              <a:t>오디오</a:t>
            </a:r>
            <a:r>
              <a:rPr lang="en-US" altLang="ko-KR">
                <a:effectLst/>
                <a:ea typeface="Malgun Gothic" panose="020B0503020000020004" pitchFamily="50" charset="-127"/>
              </a:rPr>
              <a:t>, </a:t>
            </a:r>
            <a:r>
              <a:rPr lang="ko-KR" altLang="ko-KR">
                <a:effectLst/>
                <a:ea typeface="Malgun Gothic" panose="020B0503020000020004" pitchFamily="50" charset="-127"/>
              </a:rPr>
              <a:t>이미지</a:t>
            </a:r>
            <a:r>
              <a:rPr lang="en-US" altLang="ko-KR">
                <a:effectLst/>
                <a:ea typeface="Malgun Gothic" panose="020B0503020000020004" pitchFamily="50" charset="-127"/>
              </a:rPr>
              <a:t>, </a:t>
            </a:r>
            <a:r>
              <a:rPr lang="ko-KR" altLang="ko-KR">
                <a:effectLst/>
                <a:ea typeface="Malgun Gothic" panose="020B0503020000020004" pitchFamily="50" charset="-127"/>
              </a:rPr>
              <a:t>이메일</a:t>
            </a:r>
            <a:r>
              <a:rPr lang="en-US" altLang="ko-KR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>
                <a:effectLst/>
                <a:ea typeface="Malgun Gothic" panose="020B0503020000020004" pitchFamily="50" charset="-127"/>
              </a:rPr>
              <a:t>전체</a:t>
            </a:r>
            <a:r>
              <a:rPr lang="en-US" altLang="ko-KR">
                <a:effectLst/>
                <a:ea typeface="Malgun Gothic" panose="020B0503020000020004" pitchFamily="50" charset="-127"/>
              </a:rPr>
              <a:t>, PDF, </a:t>
            </a:r>
            <a:r>
              <a:rPr lang="ko-KR" altLang="ko-KR">
                <a:effectLst/>
                <a:ea typeface="Malgun Gothic" panose="020B0503020000020004" pitchFamily="50" charset="-127"/>
              </a:rPr>
              <a:t>워드</a:t>
            </a:r>
            <a:r>
              <a:rPr lang="en-US" altLang="ko-KR">
                <a:effectLst/>
                <a:ea typeface="Malgun Gothic" panose="020B0503020000020004" pitchFamily="50" charset="-127"/>
              </a:rPr>
              <a:t>, PPT, </a:t>
            </a:r>
            <a:r>
              <a:rPr lang="ko-KR" altLang="ko-KR">
                <a:effectLst/>
                <a:ea typeface="Malgun Gothic" panose="020B0503020000020004" pitchFamily="50" charset="-127"/>
              </a:rPr>
              <a:t>위성</a:t>
            </a:r>
            <a:r>
              <a:rPr lang="en-US" altLang="ko-KR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>
                <a:effectLst/>
                <a:ea typeface="Malgun Gothic" panose="020B0503020000020004" pitchFamily="50" charset="-127"/>
              </a:rPr>
              <a:t>데이터</a:t>
            </a:r>
            <a:r>
              <a:rPr lang="en-US" altLang="ko-KR">
                <a:effectLst/>
                <a:ea typeface="Malgun Gothic" panose="020B0503020000020004" pitchFamily="50" charset="-127"/>
              </a:rPr>
              <a:t>, 주식 데이</a:t>
            </a:r>
            <a:r>
              <a:rPr lang="ko-KR" altLang="en-US">
                <a:effectLst/>
                <a:ea typeface="Malgun Gothic" panose="020B0503020000020004" pitchFamily="50" charset="-127"/>
              </a:rPr>
              <a:t>터 등</a:t>
            </a:r>
            <a:r>
              <a:rPr lang="en-US" altLang="ko-KR">
                <a:effectLst/>
                <a:ea typeface="Malgun Gothic" panose="020B0503020000020004" pitchFamily="50" charset="-127"/>
              </a:rPr>
              <a:t>)</a:t>
            </a:r>
          </a:p>
          <a:p>
            <a:pPr marL="742950" lvl="1" indent="-2857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ko-KR">
                <a:effectLst/>
                <a:ea typeface="Malgun Gothic" panose="020B0503020000020004" pitchFamily="50" charset="-127"/>
              </a:rPr>
              <a:t>이러한</a:t>
            </a:r>
            <a:r>
              <a:rPr lang="en-US" altLang="ko-KR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>
                <a:effectLst/>
                <a:ea typeface="Malgun Gothic" panose="020B0503020000020004" pitchFamily="50" charset="-127"/>
              </a:rPr>
              <a:t>데이터는</a:t>
            </a:r>
            <a:r>
              <a:rPr lang="en-US" altLang="ko-KR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>
                <a:effectLst/>
                <a:ea typeface="Malgun Gothic" panose="020B0503020000020004" pitchFamily="50" charset="-127"/>
              </a:rPr>
              <a:t>편하게</a:t>
            </a:r>
            <a:r>
              <a:rPr lang="en-US" altLang="ko-KR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>
                <a:effectLst/>
                <a:ea typeface="Malgun Gothic" panose="020B0503020000020004" pitchFamily="50" charset="-127"/>
              </a:rPr>
              <a:t>관리하기</a:t>
            </a:r>
            <a:r>
              <a:rPr lang="en-US" altLang="ko-KR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>
                <a:effectLst/>
                <a:ea typeface="Malgun Gothic" panose="020B0503020000020004" pitchFamily="50" charset="-127"/>
              </a:rPr>
              <a:t>어려</a:t>
            </a:r>
            <a:r>
              <a:rPr lang="ko-KR" altLang="en-US">
                <a:effectLst/>
                <a:ea typeface="Malgun Gothic" panose="020B0503020000020004" pitchFamily="50" charset="-127"/>
              </a:rPr>
              <a:t>우며</a:t>
            </a:r>
            <a:r>
              <a:rPr lang="en-US" altLang="ko-KR">
                <a:effectLst/>
                <a:ea typeface="Malgun Gothic" panose="020B0503020000020004" pitchFamily="50" charset="-127"/>
              </a:rPr>
              <a:t>, </a:t>
            </a:r>
            <a:r>
              <a:rPr lang="ko-KR" altLang="ko-KR">
                <a:effectLst/>
                <a:ea typeface="Malgun Gothic" panose="020B0503020000020004" pitchFamily="50" charset="-127"/>
              </a:rPr>
              <a:t>이</a:t>
            </a:r>
            <a:r>
              <a:rPr lang="en-US" altLang="ko-KR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>
                <a:effectLst/>
                <a:ea typeface="Malgun Gothic" panose="020B0503020000020004" pitchFamily="50" charset="-127"/>
              </a:rPr>
              <a:t>데이터를</a:t>
            </a:r>
            <a:r>
              <a:rPr lang="en-US" altLang="ko-KR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>
                <a:effectLst/>
                <a:ea typeface="Malgun Gothic" panose="020B0503020000020004" pitchFamily="50" charset="-127"/>
              </a:rPr>
              <a:t>어디에</a:t>
            </a:r>
            <a:r>
              <a:rPr lang="en-US" altLang="ko-KR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>
                <a:effectLst/>
                <a:ea typeface="Malgun Gothic" panose="020B0503020000020004" pitchFamily="50" charset="-127"/>
              </a:rPr>
              <a:t>저장할</a:t>
            </a:r>
            <a:r>
              <a:rPr lang="en-US" altLang="ko-KR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>
                <a:effectLst/>
                <a:ea typeface="Malgun Gothic" panose="020B0503020000020004" pitchFamily="50" charset="-127"/>
              </a:rPr>
              <a:t>것인지</a:t>
            </a:r>
            <a:r>
              <a:rPr lang="en-US" altLang="ko-KR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>
                <a:effectLst/>
                <a:ea typeface="Malgun Gothic" panose="020B0503020000020004" pitchFamily="50" charset="-127"/>
              </a:rPr>
              <a:t>저장된</a:t>
            </a:r>
            <a:r>
              <a:rPr lang="en-US" altLang="ko-KR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>
                <a:effectLst/>
                <a:ea typeface="Malgun Gothic" panose="020B0503020000020004" pitchFamily="50" charset="-127"/>
              </a:rPr>
              <a:t>데이터</a:t>
            </a:r>
            <a:r>
              <a:rPr lang="en-US" altLang="ko-KR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>
                <a:effectLst/>
                <a:ea typeface="Malgun Gothic" panose="020B0503020000020004" pitchFamily="50" charset="-127"/>
              </a:rPr>
              <a:t>안에는</a:t>
            </a:r>
            <a:r>
              <a:rPr lang="en-US" altLang="ko-KR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>
                <a:effectLst/>
                <a:ea typeface="Malgun Gothic" panose="020B0503020000020004" pitchFamily="50" charset="-127"/>
              </a:rPr>
              <a:t>어떤</a:t>
            </a:r>
            <a:r>
              <a:rPr lang="en-US" altLang="ko-KR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>
                <a:effectLst/>
                <a:ea typeface="Malgun Gothic" panose="020B0503020000020004" pitchFamily="50" charset="-127"/>
              </a:rPr>
              <a:t>값이</a:t>
            </a:r>
            <a:r>
              <a:rPr lang="en-US" altLang="ko-KR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>
                <a:effectLst/>
                <a:ea typeface="Malgun Gothic" panose="020B0503020000020004" pitchFamily="50" charset="-127"/>
              </a:rPr>
              <a:t>들어있는지</a:t>
            </a:r>
            <a:r>
              <a:rPr lang="en-US" altLang="ko-KR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>
                <a:effectLst/>
                <a:ea typeface="Malgun Gothic" panose="020B0503020000020004" pitchFamily="50" charset="-127"/>
              </a:rPr>
              <a:t>파악이</a:t>
            </a:r>
            <a:r>
              <a:rPr lang="en-US" altLang="ko-KR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>
                <a:effectLst/>
                <a:ea typeface="Malgun Gothic" panose="020B0503020000020004" pitchFamily="50" charset="-127"/>
              </a:rPr>
              <a:t>어렵고</a:t>
            </a:r>
            <a:r>
              <a:rPr lang="en-US" altLang="ko-KR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>
                <a:effectLst/>
                <a:ea typeface="Malgun Gothic" panose="020B0503020000020004" pitchFamily="50" charset="-127"/>
              </a:rPr>
              <a:t>특정한</a:t>
            </a:r>
            <a:r>
              <a:rPr lang="en-US" altLang="ko-KR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>
                <a:effectLst/>
                <a:ea typeface="Malgun Gothic" panose="020B0503020000020004" pitchFamily="50" charset="-127"/>
              </a:rPr>
              <a:t>값을</a:t>
            </a:r>
            <a:r>
              <a:rPr lang="en-US" altLang="ko-KR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>
                <a:effectLst/>
                <a:ea typeface="Malgun Gothic" panose="020B0503020000020004" pitchFamily="50" charset="-127"/>
              </a:rPr>
              <a:t>검색하거나</a:t>
            </a:r>
            <a:r>
              <a:rPr lang="en-US" altLang="ko-KR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>
                <a:effectLst/>
                <a:ea typeface="Malgun Gothic" panose="020B0503020000020004" pitchFamily="50" charset="-127"/>
              </a:rPr>
              <a:t>찾는</a:t>
            </a:r>
            <a:r>
              <a:rPr lang="en-US" altLang="ko-KR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>
                <a:effectLst/>
                <a:ea typeface="Malgun Gothic" panose="020B0503020000020004" pitchFamily="50" charset="-127"/>
              </a:rPr>
              <a:t>것이</a:t>
            </a:r>
            <a:r>
              <a:rPr lang="en-US" altLang="ko-KR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>
                <a:effectLst/>
                <a:ea typeface="Malgun Gothic" panose="020B0503020000020004" pitchFamily="50" charset="-127"/>
              </a:rPr>
              <a:t>까다로움</a:t>
            </a:r>
            <a:r>
              <a:rPr lang="en-US" altLang="ko-KR">
                <a:effectLst/>
                <a:ea typeface="Malgun Gothic" panose="020B0503020000020004" pitchFamily="50" charset="-127"/>
              </a:rPr>
              <a:t>. </a:t>
            </a:r>
          </a:p>
          <a:p>
            <a:pPr marL="742950" lvl="1" indent="-2857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ko-KR">
                <a:effectLst/>
                <a:ea typeface="Malgun Gothic" panose="020B0503020000020004" pitchFamily="50" charset="-127"/>
              </a:rPr>
              <a:t>최근에는</a:t>
            </a:r>
            <a:r>
              <a:rPr lang="en-US" altLang="ko-KR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>
                <a:effectLst/>
                <a:ea typeface="Malgun Gothic" panose="020B0503020000020004" pitchFamily="50" charset="-127"/>
              </a:rPr>
              <a:t>이러한</a:t>
            </a:r>
            <a:r>
              <a:rPr lang="en-US" altLang="ko-KR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>
                <a:effectLst/>
                <a:ea typeface="Malgun Gothic" panose="020B0503020000020004" pitchFamily="50" charset="-127"/>
              </a:rPr>
              <a:t>비정형</a:t>
            </a:r>
            <a:r>
              <a:rPr lang="en-US" altLang="ko-KR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>
                <a:effectLst/>
                <a:ea typeface="Malgun Gothic" panose="020B0503020000020004" pitchFamily="50" charset="-127"/>
              </a:rPr>
              <a:t>데이터를</a:t>
            </a:r>
            <a:r>
              <a:rPr lang="en-US" altLang="ko-KR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>
                <a:effectLst/>
                <a:ea typeface="Malgun Gothic" panose="020B0503020000020004" pitchFamily="50" charset="-127"/>
              </a:rPr>
              <a:t>어떻게</a:t>
            </a:r>
            <a:r>
              <a:rPr lang="en-US" altLang="ko-KR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>
                <a:effectLst/>
                <a:ea typeface="Malgun Gothic" panose="020B0503020000020004" pitchFamily="50" charset="-127"/>
              </a:rPr>
              <a:t>수집하고</a:t>
            </a:r>
            <a:r>
              <a:rPr lang="en-US" altLang="ko-KR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>
                <a:effectLst/>
                <a:ea typeface="Malgun Gothic" panose="020B0503020000020004" pitchFamily="50" charset="-127"/>
              </a:rPr>
              <a:t>저장하고</a:t>
            </a:r>
            <a:r>
              <a:rPr lang="en-US" altLang="ko-KR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>
                <a:effectLst/>
                <a:ea typeface="Malgun Gothic" panose="020B0503020000020004" pitchFamily="50" charset="-127"/>
              </a:rPr>
              <a:t>거기에서</a:t>
            </a:r>
            <a:r>
              <a:rPr lang="en-US" altLang="ko-KR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>
                <a:effectLst/>
                <a:ea typeface="Malgun Gothic" panose="020B0503020000020004" pitchFamily="50" charset="-127"/>
              </a:rPr>
              <a:t>값을</a:t>
            </a:r>
            <a:r>
              <a:rPr lang="en-US" altLang="ko-KR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>
                <a:effectLst/>
                <a:ea typeface="Malgun Gothic" panose="020B0503020000020004" pitchFamily="50" charset="-127"/>
              </a:rPr>
              <a:t>추출해내는냐에</a:t>
            </a:r>
            <a:r>
              <a:rPr lang="en-US" altLang="ko-KR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>
                <a:effectLst/>
                <a:ea typeface="Malgun Gothic" panose="020B0503020000020004" pitchFamily="50" charset="-127"/>
              </a:rPr>
              <a:t>따라</a:t>
            </a:r>
            <a:r>
              <a:rPr lang="en-US" altLang="ko-KR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>
                <a:effectLst/>
                <a:ea typeface="Malgun Gothic" panose="020B0503020000020004" pitchFamily="50" charset="-127"/>
              </a:rPr>
              <a:t>회사의</a:t>
            </a:r>
            <a:r>
              <a:rPr lang="en-US" altLang="ko-KR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>
                <a:effectLst/>
                <a:ea typeface="Malgun Gothic" panose="020B0503020000020004" pitchFamily="50" charset="-127"/>
              </a:rPr>
              <a:t>성패가</a:t>
            </a:r>
            <a:r>
              <a:rPr lang="en-US" altLang="ko-KR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>
                <a:effectLst/>
                <a:ea typeface="Malgun Gothic" panose="020B0503020000020004" pitchFamily="50" charset="-127"/>
              </a:rPr>
              <a:t>나뉜다고</a:t>
            </a:r>
            <a:r>
              <a:rPr lang="en-US" altLang="ko-KR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>
                <a:effectLst/>
                <a:ea typeface="Malgun Gothic" panose="020B0503020000020004" pitchFamily="50" charset="-127"/>
              </a:rPr>
              <a:t>해도</a:t>
            </a:r>
            <a:r>
              <a:rPr lang="en-US" altLang="ko-KR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>
                <a:effectLst/>
                <a:ea typeface="Malgun Gothic" panose="020B0503020000020004" pitchFamily="50" charset="-127"/>
              </a:rPr>
              <a:t>과언이</a:t>
            </a:r>
            <a:r>
              <a:rPr lang="en-US" altLang="ko-KR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>
                <a:effectLst/>
                <a:ea typeface="Malgun Gothic" panose="020B0503020000020004" pitchFamily="50" charset="-127"/>
              </a:rPr>
              <a:t>아님</a:t>
            </a:r>
            <a:r>
              <a:rPr lang="en-US" altLang="ko-KR">
                <a:effectLst/>
                <a:ea typeface="Malgun Gothic" panose="020B0503020000020004" pitchFamily="50" charset="-127"/>
              </a:rPr>
              <a:t>.</a:t>
            </a:r>
            <a:endParaRPr lang="ko-KR" altLang="ko-KR">
              <a:effectLst/>
              <a:ea typeface="Malgun Gothic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831635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70F19EA7-2C76-51F5-CFA1-2C1FFAB80FEC}"/>
              </a:ext>
            </a:extLst>
          </p:cNvPr>
          <p:cNvCxnSpPr>
            <a:cxnSpLocks/>
          </p:cNvCxnSpPr>
          <p:nvPr/>
        </p:nvCxnSpPr>
        <p:spPr>
          <a:xfrm>
            <a:off x="391885" y="923102"/>
            <a:ext cx="11390811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7A2F85D2-64C4-508C-D626-D0E750156C4D}"/>
              </a:ext>
            </a:extLst>
          </p:cNvPr>
          <p:cNvSpPr txBox="1"/>
          <p:nvPr/>
        </p:nvSpPr>
        <p:spPr>
          <a:xfrm>
            <a:off x="452846" y="267882"/>
            <a:ext cx="755281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b="1">
                <a:solidFill>
                  <a:schemeClr val="accent2"/>
                </a:solidFill>
              </a:rPr>
              <a:t>빅데이터를 처리할 수 있는 하드웨어의 발전</a:t>
            </a:r>
          </a:p>
        </p:txBody>
      </p:sp>
      <p:pic>
        <p:nvPicPr>
          <p:cNvPr id="6" name="그림 5" descr="텍스트, 스크린샷, 직사각형, 사각형이(가) 표시된 사진&#10;&#10;자동 생성된 설명">
            <a:extLst>
              <a:ext uri="{FF2B5EF4-FFF2-40B4-BE49-F238E27FC236}">
                <a16:creationId xmlns:a16="http://schemas.microsoft.com/office/drawing/2014/main" id="{320B24CA-4B58-3A5D-E97D-20CBAA4247C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374"/>
          <a:stretch/>
        </p:blipFill>
        <p:spPr>
          <a:xfrm>
            <a:off x="602104" y="3044695"/>
            <a:ext cx="4619080" cy="3463428"/>
          </a:xfrm>
          <a:prstGeom prst="rect">
            <a:avLst/>
          </a:prstGeom>
        </p:spPr>
      </p:pic>
      <p:graphicFrame>
        <p:nvGraphicFramePr>
          <p:cNvPr id="13" name="TextBox 9">
            <a:extLst>
              <a:ext uri="{FF2B5EF4-FFF2-40B4-BE49-F238E27FC236}">
                <a16:creationId xmlns:a16="http://schemas.microsoft.com/office/drawing/2014/main" id="{C9B4DD6C-90A5-625F-AE51-A20B2652AE8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77886544"/>
              </p:ext>
            </p:extLst>
          </p:nvPr>
        </p:nvGraphicFramePr>
        <p:xfrm>
          <a:off x="519404" y="180028"/>
          <a:ext cx="11219750" cy="37856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9778AE5E-5793-342D-0A7A-19F31DF96544}"/>
              </a:ext>
            </a:extLst>
          </p:cNvPr>
          <p:cNvSpPr txBox="1"/>
          <p:nvPr/>
        </p:nvSpPr>
        <p:spPr>
          <a:xfrm>
            <a:off x="5432168" y="3225982"/>
            <a:ext cx="6306985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800">
                <a:effectLst/>
                <a:ea typeface="Malgun Gothic" panose="020B0503020000020004" pitchFamily="50" charset="-127"/>
              </a:rPr>
              <a:t>CPU</a:t>
            </a:r>
            <a:r>
              <a:rPr lang="ko-KR" altLang="ko-KR" sz="1800">
                <a:effectLst/>
                <a:ea typeface="Malgun Gothic" panose="020B0503020000020004" pitchFamily="50" charset="-127"/>
              </a:rPr>
              <a:t>에서는</a:t>
            </a:r>
            <a:r>
              <a:rPr lang="en-US" altLang="ko-KR" sz="1800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 sz="1800">
                <a:effectLst/>
                <a:ea typeface="Malgun Gothic" panose="020B0503020000020004" pitchFamily="50" charset="-127"/>
              </a:rPr>
              <a:t>한번에</a:t>
            </a:r>
            <a:r>
              <a:rPr lang="en-US" altLang="ko-KR" sz="1800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 sz="1800">
                <a:effectLst/>
                <a:ea typeface="Malgun Gothic" panose="020B0503020000020004" pitchFamily="50" charset="-127"/>
              </a:rPr>
              <a:t>처리할</a:t>
            </a:r>
            <a:r>
              <a:rPr lang="en-US" altLang="ko-KR" sz="1800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 sz="1800">
                <a:effectLst/>
                <a:ea typeface="Malgun Gothic" panose="020B0503020000020004" pitchFamily="50" charset="-127"/>
              </a:rPr>
              <a:t>수</a:t>
            </a:r>
            <a:r>
              <a:rPr lang="en-US" altLang="ko-KR" sz="1800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 sz="1800">
                <a:effectLst/>
                <a:ea typeface="Malgun Gothic" panose="020B0503020000020004" pitchFamily="50" charset="-127"/>
              </a:rPr>
              <a:t>있는</a:t>
            </a:r>
            <a:r>
              <a:rPr lang="en-US" altLang="ko-KR" sz="1800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 sz="1800">
                <a:effectLst/>
                <a:ea typeface="Malgun Gothic" panose="020B0503020000020004" pitchFamily="50" charset="-127"/>
              </a:rPr>
              <a:t>용량은</a:t>
            </a:r>
            <a:r>
              <a:rPr lang="en-US" altLang="ko-KR" sz="1800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 sz="1800">
                <a:effectLst/>
                <a:ea typeface="Malgun Gothic" panose="020B0503020000020004" pitchFamily="50" charset="-127"/>
              </a:rPr>
              <a:t>적지만</a:t>
            </a:r>
            <a:r>
              <a:rPr lang="en-US" altLang="ko-KR" sz="1800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 sz="1800">
                <a:effectLst/>
                <a:ea typeface="Malgun Gothic" panose="020B0503020000020004" pitchFamily="50" charset="-127"/>
              </a:rPr>
              <a:t>그만큼</a:t>
            </a:r>
            <a:r>
              <a:rPr lang="en-US" altLang="ko-KR" sz="1800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 sz="1800">
                <a:effectLst/>
                <a:ea typeface="Malgun Gothic" panose="020B0503020000020004" pitchFamily="50" charset="-127"/>
              </a:rPr>
              <a:t>빠르게</a:t>
            </a:r>
            <a:r>
              <a:rPr lang="en-US" altLang="ko-KR" sz="1800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 sz="1800">
                <a:effectLst/>
                <a:ea typeface="Malgun Gothic" panose="020B0503020000020004" pitchFamily="50" charset="-127"/>
              </a:rPr>
              <a:t>연산을</a:t>
            </a:r>
            <a:r>
              <a:rPr lang="en-US" altLang="ko-KR" sz="1800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 sz="1800">
                <a:effectLst/>
                <a:ea typeface="Malgun Gothic" panose="020B0503020000020004" pitchFamily="50" charset="-127"/>
              </a:rPr>
              <a:t>처리할</a:t>
            </a:r>
            <a:r>
              <a:rPr lang="en-US" altLang="ko-KR" sz="1800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 sz="1800">
                <a:effectLst/>
                <a:ea typeface="Malgun Gothic" panose="020B0503020000020004" pitchFamily="50" charset="-127"/>
              </a:rPr>
              <a:t>수</a:t>
            </a:r>
            <a:r>
              <a:rPr lang="en-US" altLang="ko-KR" sz="1800">
                <a:effectLst/>
                <a:ea typeface="Malgun Gothic" panose="020B0503020000020004" pitchFamily="50" charset="-127"/>
              </a:rPr>
              <a:t> </a:t>
            </a:r>
            <a:r>
              <a:rPr lang="ko-KR" altLang="en-US">
                <a:ea typeface="Malgun Gothic" panose="020B0503020000020004" pitchFamily="50" charset="-127"/>
              </a:rPr>
              <a:t>있음</a:t>
            </a:r>
            <a:r>
              <a:rPr lang="en-US" altLang="ko-KR">
                <a:ea typeface="Malgun Gothic" panose="020B0503020000020004" pitchFamily="50" charset="-127"/>
              </a:rPr>
              <a:t>.</a:t>
            </a:r>
            <a:endParaRPr lang="en-US" altLang="ko-KR" sz="1800">
              <a:effectLst/>
              <a:ea typeface="Malgun Gothic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ko-KR">
              <a:ea typeface="Malgun Gothic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800">
                <a:effectLst/>
                <a:ea typeface="Malgun Gothic" panose="020B0503020000020004" pitchFamily="50" charset="-127"/>
              </a:rPr>
              <a:t>GPU</a:t>
            </a:r>
            <a:r>
              <a:rPr lang="ko-KR" altLang="ko-KR" sz="1800">
                <a:effectLst/>
                <a:ea typeface="Malgun Gothic" panose="020B0503020000020004" pitchFamily="50" charset="-127"/>
              </a:rPr>
              <a:t>는</a:t>
            </a:r>
            <a:r>
              <a:rPr lang="en-US" altLang="ko-KR" sz="1800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 sz="1800">
                <a:effectLst/>
                <a:ea typeface="Malgun Gothic" panose="020B0503020000020004" pitchFamily="50" charset="-127"/>
              </a:rPr>
              <a:t>한번에</a:t>
            </a:r>
            <a:r>
              <a:rPr lang="en-US" altLang="ko-KR" sz="1800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 sz="1800">
                <a:effectLst/>
                <a:ea typeface="Malgun Gothic" panose="020B0503020000020004" pitchFamily="50" charset="-127"/>
              </a:rPr>
              <a:t>처리할</a:t>
            </a:r>
            <a:r>
              <a:rPr lang="en-US" altLang="ko-KR" sz="1800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 sz="1800">
                <a:effectLst/>
                <a:ea typeface="Malgun Gothic" panose="020B0503020000020004" pitchFamily="50" charset="-127"/>
              </a:rPr>
              <a:t>수</a:t>
            </a:r>
            <a:r>
              <a:rPr lang="en-US" altLang="ko-KR" sz="1800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 sz="1800">
                <a:effectLst/>
                <a:ea typeface="Malgun Gothic" panose="020B0503020000020004" pitchFamily="50" charset="-127"/>
              </a:rPr>
              <a:t>있는</a:t>
            </a:r>
            <a:r>
              <a:rPr lang="en-US" altLang="ko-KR" sz="1800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 sz="1800">
                <a:effectLst/>
                <a:ea typeface="Malgun Gothic" panose="020B0503020000020004" pitchFamily="50" charset="-127"/>
              </a:rPr>
              <a:t>연산</a:t>
            </a:r>
            <a:r>
              <a:rPr lang="en-US" altLang="ko-KR" sz="1800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 sz="1800">
                <a:effectLst/>
                <a:ea typeface="Malgun Gothic" panose="020B0503020000020004" pitchFamily="50" charset="-127"/>
              </a:rPr>
              <a:t>속도는</a:t>
            </a:r>
            <a:r>
              <a:rPr lang="en-US" altLang="ko-KR" sz="1800">
                <a:effectLst/>
                <a:ea typeface="Malgun Gothic" panose="020B0503020000020004" pitchFamily="50" charset="-127"/>
              </a:rPr>
              <a:t> CPU</a:t>
            </a:r>
            <a:r>
              <a:rPr lang="ko-KR" altLang="ko-KR" sz="1800">
                <a:effectLst/>
                <a:ea typeface="Malgun Gothic" panose="020B0503020000020004" pitchFamily="50" charset="-127"/>
              </a:rPr>
              <a:t>에</a:t>
            </a:r>
            <a:r>
              <a:rPr lang="en-US" altLang="ko-KR" sz="1800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 sz="1800">
                <a:effectLst/>
                <a:ea typeface="Malgun Gothic" panose="020B0503020000020004" pitchFamily="50" charset="-127"/>
              </a:rPr>
              <a:t>비해</a:t>
            </a:r>
            <a:r>
              <a:rPr lang="en-US" altLang="ko-KR" sz="1800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 sz="1800">
                <a:effectLst/>
                <a:ea typeface="Malgun Gothic" panose="020B0503020000020004" pitchFamily="50" charset="-127"/>
              </a:rPr>
              <a:t>느리지만</a:t>
            </a:r>
            <a:r>
              <a:rPr lang="en-US" altLang="ko-KR" sz="1800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 sz="1800">
                <a:effectLst/>
                <a:ea typeface="Malgun Gothic" panose="020B0503020000020004" pitchFamily="50" charset="-127"/>
              </a:rPr>
              <a:t>한번에</a:t>
            </a:r>
            <a:r>
              <a:rPr lang="en-US" altLang="ko-KR" sz="1800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 sz="1800">
                <a:effectLst/>
                <a:ea typeface="Malgun Gothic" panose="020B0503020000020004" pitchFamily="50" charset="-127"/>
              </a:rPr>
              <a:t>많은</a:t>
            </a:r>
            <a:r>
              <a:rPr lang="en-US" altLang="ko-KR" sz="1800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 sz="1800">
                <a:effectLst/>
                <a:ea typeface="Malgun Gothic" panose="020B0503020000020004" pitchFamily="50" charset="-127"/>
              </a:rPr>
              <a:t>양에</a:t>
            </a:r>
            <a:r>
              <a:rPr lang="en-US" altLang="ko-KR" sz="1800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 sz="1800">
                <a:effectLst/>
                <a:ea typeface="Malgun Gothic" panose="020B0503020000020004" pitchFamily="50" charset="-127"/>
              </a:rPr>
              <a:t>데이터를</a:t>
            </a:r>
            <a:r>
              <a:rPr lang="en-US" altLang="ko-KR" sz="1800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 sz="1800">
                <a:effectLst/>
                <a:ea typeface="Malgun Gothic" panose="020B0503020000020004" pitchFamily="50" charset="-127"/>
              </a:rPr>
              <a:t>처리할</a:t>
            </a:r>
            <a:r>
              <a:rPr lang="en-US" altLang="ko-KR" sz="1800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 sz="1800">
                <a:effectLst/>
                <a:ea typeface="Malgun Gothic" panose="020B0503020000020004" pitchFamily="50" charset="-127"/>
              </a:rPr>
              <a:t>수</a:t>
            </a:r>
            <a:r>
              <a:rPr lang="en-US" altLang="ko-KR" sz="1800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 sz="1800">
                <a:effectLst/>
                <a:ea typeface="Malgun Gothic" panose="020B0503020000020004" pitchFamily="50" charset="-127"/>
              </a:rPr>
              <a:t>있음</a:t>
            </a:r>
            <a:r>
              <a:rPr lang="en-US" altLang="ko-KR" sz="1800">
                <a:effectLst/>
                <a:ea typeface="Malgun Gothic" panose="020B0503020000020004" pitchFamily="50" charset="-127"/>
              </a:rPr>
              <a:t>.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ko-KR">
              <a:ea typeface="Malgun Gothic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1800">
                <a:effectLst/>
                <a:ea typeface="Malgun Gothic" panose="020B0503020000020004" pitchFamily="50" charset="-127"/>
              </a:rPr>
              <a:t>대량의 </a:t>
            </a:r>
            <a:r>
              <a:rPr lang="ko-KR" altLang="ko-KR" sz="1800">
                <a:effectLst/>
                <a:ea typeface="Malgun Gothic" panose="020B0503020000020004" pitchFamily="50" charset="-127"/>
              </a:rPr>
              <a:t>데이터들을</a:t>
            </a:r>
            <a:r>
              <a:rPr lang="en-US" altLang="ko-KR" sz="1800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 sz="1800">
                <a:effectLst/>
                <a:ea typeface="Malgun Gothic" panose="020B0503020000020004" pitchFamily="50" charset="-127"/>
              </a:rPr>
              <a:t>학습하기</a:t>
            </a:r>
            <a:r>
              <a:rPr lang="en-US" altLang="ko-KR" sz="1800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 sz="1800">
                <a:effectLst/>
                <a:ea typeface="Malgun Gothic" panose="020B0503020000020004" pitchFamily="50" charset="-127"/>
              </a:rPr>
              <a:t>위해서는</a:t>
            </a:r>
            <a:r>
              <a:rPr lang="en-US" altLang="ko-KR" sz="1800">
                <a:effectLst/>
                <a:ea typeface="Malgun Gothic" panose="020B0503020000020004" pitchFamily="50" charset="-127"/>
              </a:rPr>
              <a:t> </a:t>
            </a:r>
            <a:r>
              <a:rPr lang="ko-KR" altLang="en-US" sz="1800">
                <a:effectLst/>
                <a:ea typeface="Malgun Gothic" panose="020B0503020000020004" pitchFamily="50" charset="-127"/>
              </a:rPr>
              <a:t>이러한 </a:t>
            </a:r>
            <a:r>
              <a:rPr lang="ko-KR" altLang="ko-KR" sz="1800">
                <a:effectLst/>
                <a:ea typeface="Malgun Gothic" panose="020B0503020000020004" pitchFamily="50" charset="-127"/>
              </a:rPr>
              <a:t>고성능의</a:t>
            </a:r>
            <a:r>
              <a:rPr lang="en-US" altLang="ko-KR" sz="1800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 sz="1800">
                <a:effectLst/>
                <a:ea typeface="Malgun Gothic" panose="020B0503020000020004" pitchFamily="50" charset="-127"/>
              </a:rPr>
              <a:t>하드웨어가</a:t>
            </a:r>
            <a:r>
              <a:rPr lang="en-US" altLang="ko-KR" sz="1800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 sz="1800">
                <a:effectLst/>
                <a:ea typeface="Malgun Gothic" panose="020B0503020000020004" pitchFamily="50" charset="-127"/>
              </a:rPr>
              <a:t>필수</a:t>
            </a:r>
            <a:r>
              <a:rPr lang="ko-KR" altLang="en-US" sz="1800">
                <a:effectLst/>
                <a:ea typeface="Malgun Gothic" panose="020B0503020000020004" pitchFamily="50" charset="-127"/>
              </a:rPr>
              <a:t>임</a:t>
            </a:r>
            <a:r>
              <a:rPr lang="en-US" altLang="ko-KR" sz="1800">
                <a:effectLst/>
                <a:ea typeface="Malgun Gothic" panose="020B0503020000020004" pitchFamily="50" charset="-127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ko-KR">
              <a:ea typeface="Malgun Gothic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800">
                <a:effectLst/>
                <a:ea typeface="Malgun Gothic" panose="020B0503020000020004" pitchFamily="50" charset="-127"/>
              </a:rPr>
              <a:t>CPU, GPU </a:t>
            </a:r>
            <a:r>
              <a:rPr lang="ko-KR" altLang="ko-KR" sz="1800">
                <a:effectLst/>
                <a:ea typeface="Malgun Gothic" panose="020B0503020000020004" pitchFamily="50" charset="-127"/>
              </a:rPr>
              <a:t>기술이</a:t>
            </a:r>
            <a:r>
              <a:rPr lang="en-US" altLang="ko-KR" sz="1800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 sz="1800">
                <a:effectLst/>
                <a:ea typeface="Malgun Gothic" panose="020B0503020000020004" pitchFamily="50" charset="-127"/>
              </a:rPr>
              <a:t>모두</a:t>
            </a:r>
            <a:r>
              <a:rPr lang="en-US" altLang="ko-KR" sz="1800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 sz="1800">
                <a:effectLst/>
                <a:ea typeface="Malgun Gothic" panose="020B0503020000020004" pitchFamily="50" charset="-127"/>
              </a:rPr>
              <a:t>발전하면서</a:t>
            </a:r>
            <a:r>
              <a:rPr lang="en-US" altLang="ko-KR" sz="1800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 sz="1800">
                <a:effectLst/>
                <a:ea typeface="Malgun Gothic" panose="020B0503020000020004" pitchFamily="50" charset="-127"/>
              </a:rPr>
              <a:t>인공지능</a:t>
            </a:r>
            <a:r>
              <a:rPr lang="en-US" altLang="ko-KR" sz="1800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 sz="1800">
                <a:effectLst/>
                <a:ea typeface="Malgun Gothic" panose="020B0503020000020004" pitchFamily="50" charset="-127"/>
              </a:rPr>
              <a:t>기술을</a:t>
            </a:r>
            <a:r>
              <a:rPr lang="en-US" altLang="ko-KR" sz="1800">
                <a:effectLst/>
                <a:ea typeface="Malgun Gothic" panose="020B0503020000020004" pitchFamily="50" charset="-127"/>
              </a:rPr>
              <a:t>    </a:t>
            </a:r>
            <a:r>
              <a:rPr lang="ko-KR" altLang="ko-KR" sz="1800">
                <a:effectLst/>
                <a:ea typeface="Malgun Gothic" panose="020B0503020000020004" pitchFamily="50" charset="-127"/>
              </a:rPr>
              <a:t>훨씬</a:t>
            </a:r>
            <a:r>
              <a:rPr lang="en-US" altLang="ko-KR" sz="1800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 sz="1800">
                <a:effectLst/>
                <a:ea typeface="Malgun Gothic" panose="020B0503020000020004" pitchFamily="50" charset="-127"/>
              </a:rPr>
              <a:t>더</a:t>
            </a:r>
            <a:r>
              <a:rPr lang="en-US" altLang="ko-KR" sz="1800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 sz="1800">
                <a:effectLst/>
                <a:ea typeface="Malgun Gothic" panose="020B0503020000020004" pitchFamily="50" charset="-127"/>
              </a:rPr>
              <a:t>발전</a:t>
            </a:r>
            <a:r>
              <a:rPr lang="en-US" altLang="ko-KR" sz="1800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 sz="1800">
                <a:effectLst/>
                <a:ea typeface="Malgun Gothic" panose="020B0503020000020004" pitchFamily="50" charset="-127"/>
              </a:rPr>
              <a:t>시킬</a:t>
            </a:r>
            <a:r>
              <a:rPr lang="en-US" altLang="ko-KR" sz="1800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 sz="1800">
                <a:effectLst/>
                <a:ea typeface="Malgun Gothic" panose="020B0503020000020004" pitchFamily="50" charset="-127"/>
              </a:rPr>
              <a:t>수</a:t>
            </a:r>
            <a:r>
              <a:rPr lang="en-US" altLang="ko-KR" sz="1800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 sz="1800">
                <a:effectLst/>
                <a:ea typeface="Malgun Gothic" panose="020B0503020000020004" pitchFamily="50" charset="-127"/>
              </a:rPr>
              <a:t>있었음</a:t>
            </a:r>
            <a:r>
              <a:rPr lang="en-US" altLang="ko-KR" sz="1800">
                <a:effectLst/>
                <a:ea typeface="Malgun Gothic" panose="020B0503020000020004" pitchFamily="50" charset="-127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ko-KR">
              <a:ea typeface="Malgun Gothic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73027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70F19EA7-2C76-51F5-CFA1-2C1FFAB80FEC}"/>
              </a:ext>
            </a:extLst>
          </p:cNvPr>
          <p:cNvCxnSpPr>
            <a:cxnSpLocks/>
          </p:cNvCxnSpPr>
          <p:nvPr/>
        </p:nvCxnSpPr>
        <p:spPr>
          <a:xfrm>
            <a:off x="391885" y="923102"/>
            <a:ext cx="11390811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4C792DF-578B-F96E-7FC6-520C6FCF2F9F}"/>
              </a:ext>
            </a:extLst>
          </p:cNvPr>
          <p:cNvSpPr txBox="1"/>
          <p:nvPr/>
        </p:nvSpPr>
        <p:spPr>
          <a:xfrm>
            <a:off x="452846" y="1280475"/>
            <a:ext cx="10990528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2000" b="1" i="0">
                <a:solidFill>
                  <a:srgbClr val="040C28"/>
                </a:solidFill>
                <a:effectLst/>
                <a:latin typeface="Arial" panose="020B0604020202020204" pitchFamily="34" charset="0"/>
              </a:rPr>
              <a:t>클라우드 서비스</a:t>
            </a:r>
            <a:r>
              <a:rPr lang="en-US" altLang="ko-KR" sz="2000" b="1" i="0">
                <a:solidFill>
                  <a:srgbClr val="040C28"/>
                </a:solidFill>
                <a:effectLst/>
                <a:latin typeface="Arial" panose="020B0604020202020204" pitchFamily="34" charset="0"/>
              </a:rPr>
              <a:t>(Cloud Service)</a:t>
            </a:r>
            <a:r>
              <a:rPr lang="ko-KR" altLang="en-US" sz="2000" i="0">
                <a:solidFill>
                  <a:srgbClr val="040C28"/>
                </a:solidFill>
                <a:effectLst/>
                <a:latin typeface="Arial" panose="020B0604020202020204" pitchFamily="34" charset="0"/>
              </a:rPr>
              <a:t>는</a:t>
            </a:r>
            <a:r>
              <a:rPr lang="ko-KR" altLang="en-US" sz="2000" b="1" i="0">
                <a:solidFill>
                  <a:srgbClr val="040C28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ko-KR" altLang="en-US" sz="2000" b="0" i="0">
                <a:solidFill>
                  <a:srgbClr val="040C28"/>
                </a:solidFill>
                <a:effectLst/>
                <a:latin typeface="Arial" panose="020B0604020202020204" pitchFamily="34" charset="0"/>
              </a:rPr>
              <a:t>인터넷을 통해 컴퓨팅 자원</a:t>
            </a:r>
            <a:r>
              <a:rPr lang="en-US" altLang="ko-KR" sz="2000" b="0" i="0">
                <a:solidFill>
                  <a:srgbClr val="040C28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2000" b="0" i="0">
                <a:solidFill>
                  <a:srgbClr val="040C28"/>
                </a:solidFill>
                <a:effectLst/>
                <a:latin typeface="Arial" panose="020B0604020202020204" pitchFamily="34" charset="0"/>
              </a:rPr>
              <a:t>데이터 저장</a:t>
            </a:r>
            <a:r>
              <a:rPr lang="en-US" altLang="ko-KR" sz="2000" b="0" i="0">
                <a:solidFill>
                  <a:srgbClr val="040C28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2000" b="0" i="0">
                <a:solidFill>
                  <a:srgbClr val="040C28"/>
                </a:solidFill>
                <a:effectLst/>
                <a:latin typeface="Arial" panose="020B0604020202020204" pitchFamily="34" charset="0"/>
              </a:rPr>
              <a:t>소프트웨어</a:t>
            </a:r>
            <a:r>
              <a:rPr lang="en-US" altLang="ko-KR" sz="2000" b="0" i="0">
                <a:solidFill>
                  <a:srgbClr val="040C28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2000" b="0" i="0">
                <a:solidFill>
                  <a:srgbClr val="040C28"/>
                </a:solidFill>
                <a:effectLst/>
                <a:latin typeface="Arial" panose="020B0604020202020204" pitchFamily="34" charset="0"/>
              </a:rPr>
              <a:t>플랫폼 및 기타 </a:t>
            </a:r>
            <a:r>
              <a:rPr lang="en-US" altLang="ko-KR" sz="2000" b="0" i="0">
                <a:solidFill>
                  <a:srgbClr val="040C28"/>
                </a:solidFill>
                <a:effectLst/>
                <a:latin typeface="Arial" panose="020B0604020202020204" pitchFamily="34" charset="0"/>
              </a:rPr>
              <a:t>IT </a:t>
            </a:r>
            <a:r>
              <a:rPr lang="ko-KR" altLang="en-US" sz="2000" b="0" i="0">
                <a:solidFill>
                  <a:srgbClr val="040C28"/>
                </a:solidFill>
                <a:effectLst/>
                <a:latin typeface="Arial" panose="020B0604020202020204" pitchFamily="34" charset="0"/>
              </a:rPr>
              <a:t>관련 서비스를 원격으로 제공하는 것</a:t>
            </a:r>
            <a:endParaRPr lang="en-US" altLang="ko-KR" sz="2000" b="0" i="0">
              <a:solidFill>
                <a:srgbClr val="000000"/>
              </a:solidFill>
              <a:effectLst/>
              <a:ea typeface="Malgun Gothic" panose="020B0503020000020004" pitchFamily="50" charset="-127"/>
            </a:endParaRPr>
          </a:p>
          <a:p>
            <a:pPr marL="342900" indent="-342900"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ko-KR" sz="2000" b="0" i="0">
              <a:solidFill>
                <a:srgbClr val="000000"/>
              </a:solidFill>
              <a:effectLst/>
              <a:ea typeface="Malgun Gothic" panose="020B0503020000020004" pitchFamily="50" charset="-127"/>
            </a:endParaRPr>
          </a:p>
          <a:p>
            <a:pPr marL="342900" indent="-342900"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2000" b="0" i="0">
                <a:solidFill>
                  <a:srgbClr val="000000"/>
                </a:solidFill>
                <a:effectLst/>
                <a:ea typeface="Malgun Gothic" panose="020B0503020000020004" pitchFamily="50" charset="-127"/>
              </a:rPr>
              <a:t>클라우드 서비스의 등장으로 </a:t>
            </a:r>
            <a:r>
              <a:rPr lang="ko-KR" altLang="ko-KR" sz="2000" b="0" i="0">
                <a:solidFill>
                  <a:srgbClr val="000000"/>
                </a:solidFill>
                <a:effectLst/>
                <a:ea typeface="Malgun Gothic" panose="020B0503020000020004" pitchFamily="50" charset="-127"/>
              </a:rPr>
              <a:t>데이터를</a:t>
            </a:r>
            <a:r>
              <a:rPr lang="en-US" altLang="ko-KR" sz="2000" b="0" i="0">
                <a:solidFill>
                  <a:srgbClr val="000000"/>
                </a:solidFill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 sz="2000" b="0" i="0">
                <a:solidFill>
                  <a:srgbClr val="000000"/>
                </a:solidFill>
                <a:effectLst/>
                <a:ea typeface="Malgun Gothic" panose="020B0503020000020004" pitchFamily="50" charset="-127"/>
              </a:rPr>
              <a:t>손쉽게</a:t>
            </a:r>
            <a:r>
              <a:rPr lang="en-US" altLang="ko-KR" sz="2000" b="0" i="0">
                <a:solidFill>
                  <a:srgbClr val="000000"/>
                </a:solidFill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 sz="2000" b="0" i="0">
                <a:solidFill>
                  <a:srgbClr val="000000"/>
                </a:solidFill>
                <a:effectLst/>
                <a:ea typeface="Malgun Gothic" panose="020B0503020000020004" pitchFamily="50" charset="-127"/>
              </a:rPr>
              <a:t>저장</a:t>
            </a:r>
            <a:r>
              <a:rPr lang="en-US" altLang="ko-KR" sz="2000" b="0" i="0">
                <a:solidFill>
                  <a:srgbClr val="000000"/>
                </a:solidFill>
                <a:effectLst/>
                <a:ea typeface="Malgun Gothic" panose="020B0503020000020004" pitchFamily="50" charset="-127"/>
              </a:rPr>
              <a:t>, </a:t>
            </a:r>
            <a:r>
              <a:rPr lang="ko-KR" altLang="ko-KR" sz="2000" b="0" i="0">
                <a:solidFill>
                  <a:srgbClr val="000000"/>
                </a:solidFill>
                <a:effectLst/>
                <a:ea typeface="Malgun Gothic" panose="020B0503020000020004" pitchFamily="50" charset="-127"/>
              </a:rPr>
              <a:t>관리</a:t>
            </a:r>
            <a:r>
              <a:rPr lang="en-US" altLang="ko-KR" sz="2000" b="0" i="0">
                <a:solidFill>
                  <a:srgbClr val="000000"/>
                </a:solidFill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 sz="2000" b="0" i="0">
                <a:solidFill>
                  <a:srgbClr val="000000"/>
                </a:solidFill>
                <a:effectLst/>
                <a:ea typeface="Malgun Gothic" panose="020B0503020000020004" pitchFamily="50" charset="-127"/>
              </a:rPr>
              <a:t>가능하며</a:t>
            </a:r>
            <a:r>
              <a:rPr lang="en-US" altLang="ko-KR" sz="2000" b="0" i="0">
                <a:solidFill>
                  <a:srgbClr val="000000"/>
                </a:solidFill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 sz="2000" b="0" i="0">
                <a:solidFill>
                  <a:srgbClr val="000000"/>
                </a:solidFill>
                <a:effectLst/>
                <a:ea typeface="Malgun Gothic" panose="020B0503020000020004" pitchFamily="50" charset="-127"/>
              </a:rPr>
              <a:t>하드웨어를</a:t>
            </a:r>
            <a:r>
              <a:rPr lang="en-US" altLang="ko-KR" sz="2000" b="0" i="0">
                <a:solidFill>
                  <a:srgbClr val="000000"/>
                </a:solidFill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 sz="2000" b="0" i="0">
                <a:solidFill>
                  <a:srgbClr val="000000"/>
                </a:solidFill>
                <a:effectLst/>
                <a:ea typeface="Malgun Gothic" panose="020B0503020000020004" pitchFamily="50" charset="-127"/>
              </a:rPr>
              <a:t>구입하지</a:t>
            </a:r>
            <a:r>
              <a:rPr lang="en-US" altLang="ko-KR" sz="2000" b="0" i="0">
                <a:solidFill>
                  <a:srgbClr val="000000"/>
                </a:solidFill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 sz="2000" b="0" i="0">
                <a:solidFill>
                  <a:srgbClr val="000000"/>
                </a:solidFill>
                <a:effectLst/>
                <a:ea typeface="Malgun Gothic" panose="020B0503020000020004" pitchFamily="50" charset="-127"/>
              </a:rPr>
              <a:t>않아도</a:t>
            </a:r>
            <a:r>
              <a:rPr lang="en-US" altLang="ko-KR" sz="2000" b="0" i="0">
                <a:solidFill>
                  <a:srgbClr val="000000"/>
                </a:solidFill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 sz="2000" b="0" i="0">
                <a:solidFill>
                  <a:srgbClr val="000000"/>
                </a:solidFill>
                <a:effectLst/>
                <a:ea typeface="Malgun Gothic" panose="020B0503020000020004" pitchFamily="50" charset="-127"/>
              </a:rPr>
              <a:t>뛰어난</a:t>
            </a:r>
            <a:r>
              <a:rPr lang="en-US" altLang="ko-KR" sz="2000" b="0" i="0">
                <a:solidFill>
                  <a:srgbClr val="000000"/>
                </a:solidFill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 sz="2000" b="0" i="0">
                <a:solidFill>
                  <a:srgbClr val="000000"/>
                </a:solidFill>
                <a:effectLst/>
                <a:ea typeface="Malgun Gothic" panose="020B0503020000020004" pitchFamily="50" charset="-127"/>
              </a:rPr>
              <a:t>성능</a:t>
            </a:r>
            <a:r>
              <a:rPr lang="en-US" altLang="ko-KR" sz="2000" b="0" i="0">
                <a:solidFill>
                  <a:srgbClr val="000000"/>
                </a:solidFill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 sz="2000" b="0" i="0">
                <a:solidFill>
                  <a:srgbClr val="000000"/>
                </a:solidFill>
                <a:effectLst/>
                <a:ea typeface="Malgun Gothic" panose="020B0503020000020004" pitchFamily="50" charset="-127"/>
              </a:rPr>
              <a:t>사용이</a:t>
            </a:r>
            <a:r>
              <a:rPr lang="en-US" altLang="ko-KR" sz="2000" b="0" i="0">
                <a:solidFill>
                  <a:srgbClr val="000000"/>
                </a:solidFill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 sz="2000" b="0" i="0">
                <a:solidFill>
                  <a:srgbClr val="000000"/>
                </a:solidFill>
                <a:effectLst/>
                <a:ea typeface="Malgun Gothic" panose="020B0503020000020004" pitchFamily="50" charset="-127"/>
              </a:rPr>
              <a:t>가능해짐</a:t>
            </a:r>
            <a:r>
              <a:rPr lang="en-US" altLang="ko-KR" sz="2000">
                <a:effectLst/>
                <a:ea typeface="Malgun Gothic" panose="020B0503020000020004" pitchFamily="50" charset="-127"/>
              </a:rPr>
              <a:t>(IBM Cloud, aws, Azure </a:t>
            </a:r>
            <a:r>
              <a:rPr lang="ko-KR" altLang="ko-KR" sz="2000">
                <a:effectLst/>
                <a:ea typeface="Malgun Gothic" panose="020B0503020000020004" pitchFamily="50" charset="-127"/>
              </a:rPr>
              <a:t>등</a:t>
            </a:r>
            <a:r>
              <a:rPr lang="en-US" altLang="ko-KR" sz="2000">
                <a:effectLst/>
                <a:ea typeface="Malgun Gothic" panose="020B0503020000020004" pitchFamily="50" charset="-127"/>
              </a:rPr>
              <a:t>)</a:t>
            </a:r>
            <a:endParaRPr lang="en-US" altLang="ko-KR" sz="2000" b="0" i="0">
              <a:solidFill>
                <a:srgbClr val="000000"/>
              </a:solidFill>
              <a:ea typeface="Malgun Gothic" panose="020B0503020000020004" pitchFamily="50" charset="-127"/>
            </a:endParaRPr>
          </a:p>
          <a:p>
            <a:pPr marL="342900" indent="-342900"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ko-KR" sz="2000">
              <a:solidFill>
                <a:srgbClr val="000000"/>
              </a:solidFill>
              <a:effectLst/>
              <a:ea typeface="Malgun Gothic" panose="020B0503020000020004" pitchFamily="50" charset="-127"/>
            </a:endParaRPr>
          </a:p>
          <a:p>
            <a:pPr marL="342900" indent="-342900"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ko-KR" sz="2000">
                <a:effectLst/>
                <a:ea typeface="Malgun Gothic" panose="020B0503020000020004" pitchFamily="50" charset="-127"/>
              </a:rPr>
              <a:t>데이터를</a:t>
            </a:r>
            <a:r>
              <a:rPr lang="en-US" altLang="ko-KR" sz="2000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 sz="2000">
                <a:effectLst/>
                <a:ea typeface="Malgun Gothic" panose="020B0503020000020004" pitchFamily="50" charset="-127"/>
              </a:rPr>
              <a:t>정리</a:t>
            </a:r>
            <a:r>
              <a:rPr lang="en-US" altLang="ko-KR" sz="2000">
                <a:effectLst/>
                <a:ea typeface="Malgun Gothic" panose="020B0503020000020004" pitchFamily="50" charset="-127"/>
              </a:rPr>
              <a:t>, </a:t>
            </a:r>
            <a:r>
              <a:rPr lang="ko-KR" altLang="ko-KR" sz="2000">
                <a:effectLst/>
                <a:ea typeface="Malgun Gothic" panose="020B0503020000020004" pitchFamily="50" charset="-127"/>
              </a:rPr>
              <a:t>관리</a:t>
            </a:r>
            <a:r>
              <a:rPr lang="en-US" altLang="ko-KR" sz="2000">
                <a:effectLst/>
                <a:ea typeface="Malgun Gothic" panose="020B0503020000020004" pitchFamily="50" charset="-127"/>
              </a:rPr>
              <a:t>, </a:t>
            </a:r>
            <a:r>
              <a:rPr lang="ko-KR" altLang="ko-KR" sz="2000">
                <a:effectLst/>
                <a:ea typeface="Malgun Gothic" panose="020B0503020000020004" pitchFamily="50" charset="-127"/>
              </a:rPr>
              <a:t>저장시킬</a:t>
            </a:r>
            <a:r>
              <a:rPr lang="en-US" altLang="ko-KR" sz="2000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 sz="2000">
                <a:effectLst/>
                <a:ea typeface="Malgun Gothic" panose="020B0503020000020004" pitchFamily="50" charset="-127"/>
              </a:rPr>
              <a:t>수</a:t>
            </a:r>
            <a:r>
              <a:rPr lang="en-US" altLang="ko-KR" sz="2000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 sz="2000">
                <a:effectLst/>
                <a:ea typeface="Malgun Gothic" panose="020B0503020000020004" pitchFamily="50" charset="-127"/>
              </a:rPr>
              <a:t>있을</a:t>
            </a:r>
            <a:r>
              <a:rPr lang="en-US" altLang="ko-KR" sz="2000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 sz="2000">
                <a:effectLst/>
                <a:ea typeface="Malgun Gothic" panose="020B0503020000020004" pitchFamily="50" charset="-127"/>
              </a:rPr>
              <a:t>뿐만</a:t>
            </a:r>
            <a:r>
              <a:rPr lang="en-US" altLang="ko-KR" sz="2000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 sz="2000">
                <a:effectLst/>
                <a:ea typeface="Malgun Gothic" panose="020B0503020000020004" pitchFamily="50" charset="-127"/>
              </a:rPr>
              <a:t>아니라</a:t>
            </a:r>
            <a:r>
              <a:rPr lang="en-US" altLang="ko-KR" sz="2000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 sz="2000">
                <a:effectLst/>
                <a:ea typeface="Malgun Gothic" panose="020B0503020000020004" pitchFamily="50" charset="-127"/>
              </a:rPr>
              <a:t>그</a:t>
            </a:r>
            <a:r>
              <a:rPr lang="en-US" altLang="ko-KR" sz="2000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 sz="2000">
                <a:effectLst/>
                <a:ea typeface="Malgun Gothic" panose="020B0503020000020004" pitchFamily="50" charset="-127"/>
              </a:rPr>
              <a:t>데이터를</a:t>
            </a:r>
            <a:r>
              <a:rPr lang="en-US" altLang="ko-KR" sz="2000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 sz="2000">
                <a:effectLst/>
                <a:ea typeface="Malgun Gothic" panose="020B0503020000020004" pitchFamily="50" charset="-127"/>
              </a:rPr>
              <a:t>잘</a:t>
            </a:r>
            <a:r>
              <a:rPr lang="en-US" altLang="ko-KR" sz="2000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 sz="2000">
                <a:effectLst/>
                <a:ea typeface="Malgun Gothic" panose="020B0503020000020004" pitchFamily="50" charset="-127"/>
              </a:rPr>
              <a:t>학습시킬</a:t>
            </a:r>
            <a:r>
              <a:rPr lang="en-US" altLang="ko-KR" sz="2000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 sz="2000">
                <a:effectLst/>
                <a:ea typeface="Malgun Gothic" panose="020B0503020000020004" pitchFamily="50" charset="-127"/>
              </a:rPr>
              <a:t>수</a:t>
            </a:r>
            <a:r>
              <a:rPr lang="en-US" altLang="ko-KR" sz="2000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 sz="2000">
                <a:effectLst/>
                <a:ea typeface="Malgun Gothic" panose="020B0503020000020004" pitchFamily="50" charset="-127"/>
              </a:rPr>
              <a:t>있는</a:t>
            </a:r>
            <a:r>
              <a:rPr lang="en-US" altLang="ko-KR" sz="2000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 sz="2000">
                <a:effectLst/>
                <a:ea typeface="Malgun Gothic" panose="020B0503020000020004" pitchFamily="50" charset="-127"/>
              </a:rPr>
              <a:t>알고리즘도</a:t>
            </a:r>
            <a:r>
              <a:rPr lang="en-US" altLang="ko-KR" sz="2000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 sz="2000">
                <a:effectLst/>
                <a:ea typeface="Malgun Gothic" panose="020B0503020000020004" pitchFamily="50" charset="-127"/>
              </a:rPr>
              <a:t>제공하고</a:t>
            </a:r>
            <a:r>
              <a:rPr lang="en-US" altLang="ko-KR" sz="2000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 sz="2000">
                <a:effectLst/>
                <a:ea typeface="Malgun Gothic" panose="020B0503020000020004" pitchFamily="50" charset="-127"/>
              </a:rPr>
              <a:t>있음</a:t>
            </a:r>
            <a:r>
              <a:rPr lang="en-US" altLang="ko-KR" sz="2000">
                <a:effectLst/>
                <a:ea typeface="Malgun Gothic" panose="020B0503020000020004" pitchFamily="50" charset="-127"/>
              </a:rPr>
              <a:t>. </a:t>
            </a:r>
            <a:r>
              <a:rPr lang="ko-KR" altLang="ko-KR" sz="2000">
                <a:effectLst/>
                <a:ea typeface="Malgun Gothic" panose="020B0503020000020004" pitchFamily="50" charset="-127"/>
              </a:rPr>
              <a:t>이때</a:t>
            </a:r>
            <a:r>
              <a:rPr lang="en-US" altLang="ko-KR" sz="2000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 sz="2000">
                <a:effectLst/>
                <a:ea typeface="Malgun Gothic" panose="020B0503020000020004" pitchFamily="50" charset="-127"/>
              </a:rPr>
              <a:t>필요한</a:t>
            </a:r>
            <a:r>
              <a:rPr lang="en-US" altLang="ko-KR" sz="2000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 sz="2000">
                <a:effectLst/>
                <a:ea typeface="Malgun Gothic" panose="020B0503020000020004" pitchFamily="50" charset="-127"/>
              </a:rPr>
              <a:t>고성능</a:t>
            </a:r>
            <a:r>
              <a:rPr lang="en-US" altLang="ko-KR" sz="2000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 sz="2000">
                <a:effectLst/>
                <a:ea typeface="Malgun Gothic" panose="020B0503020000020004" pitchFamily="50" charset="-127"/>
              </a:rPr>
              <a:t>컴퓨터</a:t>
            </a:r>
            <a:r>
              <a:rPr lang="en-US" altLang="ko-KR" sz="2000">
                <a:effectLst/>
                <a:ea typeface="Malgun Gothic" panose="020B0503020000020004" pitchFamily="50" charset="-127"/>
              </a:rPr>
              <a:t> GPU</a:t>
            </a:r>
            <a:r>
              <a:rPr lang="ko-KR" altLang="ko-KR" sz="2000">
                <a:effectLst/>
                <a:ea typeface="Malgun Gothic" panose="020B0503020000020004" pitchFamily="50" charset="-127"/>
              </a:rPr>
              <a:t>도</a:t>
            </a:r>
            <a:r>
              <a:rPr lang="en-US" altLang="ko-KR" sz="2000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 sz="2000">
                <a:effectLst/>
                <a:ea typeface="Malgun Gothic" panose="020B0503020000020004" pitchFamily="50" charset="-127"/>
              </a:rPr>
              <a:t>사용가능하도록</a:t>
            </a:r>
            <a:r>
              <a:rPr lang="en-US" altLang="ko-KR" sz="2000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 sz="2000">
                <a:effectLst/>
                <a:ea typeface="Malgun Gothic" panose="020B0503020000020004" pitchFamily="50" charset="-127"/>
              </a:rPr>
              <a:t>지원함</a:t>
            </a:r>
            <a:r>
              <a:rPr lang="en-US" altLang="ko-KR" sz="2000">
                <a:effectLst/>
                <a:ea typeface="Malgun Gothic" panose="020B0503020000020004" pitchFamily="50" charset="-127"/>
              </a:rPr>
              <a:t>. </a:t>
            </a:r>
          </a:p>
          <a:p>
            <a:pPr marL="342900" indent="-342900"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ko-KR" sz="2000">
              <a:ea typeface="Malgun Gothic" panose="020B0503020000020004" pitchFamily="50" charset="-127"/>
            </a:endParaRPr>
          </a:p>
          <a:p>
            <a:pPr marL="342900" indent="-342900"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ko-KR" sz="2000">
                <a:effectLst/>
                <a:ea typeface="Malgun Gothic" panose="020B0503020000020004" pitchFamily="50" charset="-127"/>
              </a:rPr>
              <a:t>처음부터</a:t>
            </a:r>
            <a:r>
              <a:rPr lang="en-US" altLang="ko-KR" sz="2000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 sz="2000">
                <a:effectLst/>
                <a:ea typeface="Malgun Gothic" panose="020B0503020000020004" pitchFamily="50" charset="-127"/>
              </a:rPr>
              <a:t>고성능의</a:t>
            </a:r>
            <a:r>
              <a:rPr lang="en-US" altLang="ko-KR" sz="2000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 sz="2000">
                <a:effectLst/>
                <a:ea typeface="Malgun Gothic" panose="020B0503020000020004" pitchFamily="50" charset="-127"/>
              </a:rPr>
              <a:t>환경을</a:t>
            </a:r>
            <a:r>
              <a:rPr lang="en-US" altLang="ko-KR" sz="2000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 sz="2000">
                <a:effectLst/>
                <a:ea typeface="Malgun Gothic" panose="020B0503020000020004" pitchFamily="50" charset="-127"/>
              </a:rPr>
              <a:t>갖추기</a:t>
            </a:r>
            <a:r>
              <a:rPr lang="en-US" altLang="ko-KR" sz="2000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 sz="2000">
                <a:effectLst/>
                <a:ea typeface="Malgun Gothic" panose="020B0503020000020004" pitchFamily="50" charset="-127"/>
              </a:rPr>
              <a:t>위해서는</a:t>
            </a:r>
            <a:r>
              <a:rPr lang="en-US" altLang="ko-KR" sz="2000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 sz="2000">
                <a:effectLst/>
                <a:ea typeface="Malgun Gothic" panose="020B0503020000020004" pitchFamily="50" charset="-127"/>
              </a:rPr>
              <a:t>많은</a:t>
            </a:r>
            <a:r>
              <a:rPr lang="en-US" altLang="ko-KR" sz="2000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 sz="2000">
                <a:effectLst/>
                <a:ea typeface="Malgun Gothic" panose="020B0503020000020004" pitchFamily="50" charset="-127"/>
              </a:rPr>
              <a:t>비용이</a:t>
            </a:r>
            <a:r>
              <a:rPr lang="en-US" altLang="ko-KR" sz="2000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 sz="2000">
                <a:effectLst/>
                <a:ea typeface="Malgun Gothic" panose="020B0503020000020004" pitchFamily="50" charset="-127"/>
              </a:rPr>
              <a:t>필요</a:t>
            </a:r>
            <a:r>
              <a:rPr lang="en-US" altLang="ko-KR" sz="2000">
                <a:effectLst/>
                <a:ea typeface="Malgun Gothic" panose="020B0503020000020004" pitchFamily="50" charset="-127"/>
              </a:rPr>
              <a:t>(GPU, CPU</a:t>
            </a:r>
            <a:r>
              <a:rPr lang="ko-KR" altLang="ko-KR" sz="2000">
                <a:effectLst/>
                <a:ea typeface="Malgun Gothic" panose="020B0503020000020004" pitchFamily="50" charset="-127"/>
              </a:rPr>
              <a:t>등</a:t>
            </a:r>
            <a:r>
              <a:rPr lang="en-US" altLang="ko-KR" sz="2000">
                <a:effectLst/>
                <a:ea typeface="Malgun Gothic" panose="020B0503020000020004" pitchFamily="50" charset="-127"/>
              </a:rPr>
              <a:t>) </a:t>
            </a:r>
            <a:r>
              <a:rPr lang="ko-KR" altLang="ko-KR" sz="2000">
                <a:effectLst/>
                <a:ea typeface="Malgun Gothic" panose="020B0503020000020004" pitchFamily="50" charset="-127"/>
              </a:rPr>
              <a:t>이때</a:t>
            </a:r>
            <a:r>
              <a:rPr lang="en-US" altLang="ko-KR" sz="2000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 sz="2000">
                <a:effectLst/>
                <a:ea typeface="Malgun Gothic" panose="020B0503020000020004" pitchFamily="50" charset="-127"/>
              </a:rPr>
              <a:t>클라우드</a:t>
            </a:r>
            <a:r>
              <a:rPr lang="en-US" altLang="ko-KR" sz="2000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 sz="2000">
                <a:effectLst/>
                <a:ea typeface="Malgun Gothic" panose="020B0503020000020004" pitchFamily="50" charset="-127"/>
              </a:rPr>
              <a:t>서비스를</a:t>
            </a:r>
            <a:r>
              <a:rPr lang="en-US" altLang="ko-KR" sz="2000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 sz="2000">
                <a:effectLst/>
                <a:ea typeface="Malgun Gothic" panose="020B0503020000020004" pitchFamily="50" charset="-127"/>
              </a:rPr>
              <a:t>활용하</a:t>
            </a:r>
            <a:r>
              <a:rPr lang="ko-KR" altLang="en-US" sz="2000">
                <a:effectLst/>
                <a:ea typeface="Malgun Gothic" panose="020B0503020000020004" pitchFamily="50" charset="-127"/>
              </a:rPr>
              <a:t>면 </a:t>
            </a:r>
            <a:r>
              <a:rPr lang="ko-KR" altLang="ko-KR" sz="2000">
                <a:effectLst/>
                <a:ea typeface="Malgun Gothic" panose="020B0503020000020004" pitchFamily="50" charset="-127"/>
              </a:rPr>
              <a:t>내가</a:t>
            </a:r>
            <a:r>
              <a:rPr lang="en-US" altLang="ko-KR" sz="2000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 sz="2000">
                <a:effectLst/>
                <a:ea typeface="Malgun Gothic" panose="020B0503020000020004" pitchFamily="50" charset="-127"/>
              </a:rPr>
              <a:t>사용한</a:t>
            </a:r>
            <a:r>
              <a:rPr lang="en-US" altLang="ko-KR" sz="2000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 sz="2000">
                <a:effectLst/>
                <a:ea typeface="Malgun Gothic" panose="020B0503020000020004" pitchFamily="50" charset="-127"/>
              </a:rPr>
              <a:t>만큼만</a:t>
            </a:r>
            <a:r>
              <a:rPr lang="en-US" altLang="ko-KR" sz="2000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 sz="2000">
                <a:effectLst/>
                <a:ea typeface="Malgun Gothic" panose="020B0503020000020004" pitchFamily="50" charset="-127"/>
              </a:rPr>
              <a:t>비용을</a:t>
            </a:r>
            <a:r>
              <a:rPr lang="en-US" altLang="ko-KR" sz="2000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 sz="2000">
                <a:effectLst/>
                <a:ea typeface="Malgun Gothic" panose="020B0503020000020004" pitchFamily="50" charset="-127"/>
              </a:rPr>
              <a:t>지불하면</a:t>
            </a:r>
            <a:r>
              <a:rPr lang="en-US" altLang="ko-KR" sz="2000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 sz="2000">
                <a:effectLst/>
                <a:ea typeface="Malgun Gothic" panose="020B0503020000020004" pitchFamily="50" charset="-127"/>
              </a:rPr>
              <a:t>되기</a:t>
            </a:r>
            <a:r>
              <a:rPr lang="en-US" altLang="ko-KR" sz="2000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 sz="2000">
                <a:effectLst/>
                <a:ea typeface="Malgun Gothic" panose="020B0503020000020004" pitchFamily="50" charset="-127"/>
              </a:rPr>
              <a:t>때문에</a:t>
            </a:r>
            <a:r>
              <a:rPr lang="en-US" altLang="ko-KR" sz="2000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 sz="2000">
                <a:effectLst/>
                <a:ea typeface="Malgun Gothic" panose="020B0503020000020004" pitchFamily="50" charset="-127"/>
              </a:rPr>
              <a:t>저렴한</a:t>
            </a:r>
            <a:r>
              <a:rPr lang="en-US" altLang="ko-KR" sz="2000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 sz="2000">
                <a:effectLst/>
                <a:ea typeface="Malgun Gothic" panose="020B0503020000020004" pitchFamily="50" charset="-127"/>
              </a:rPr>
              <a:t>가격에</a:t>
            </a:r>
            <a:r>
              <a:rPr lang="en-US" altLang="ko-KR" sz="2000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 sz="2000">
                <a:effectLst/>
                <a:ea typeface="Malgun Gothic" panose="020B0503020000020004" pitchFamily="50" charset="-127"/>
              </a:rPr>
              <a:t>좀</a:t>
            </a:r>
            <a:r>
              <a:rPr lang="en-US" altLang="ko-KR" sz="2000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 sz="2000">
                <a:effectLst/>
                <a:ea typeface="Malgun Gothic" panose="020B0503020000020004" pitchFamily="50" charset="-127"/>
              </a:rPr>
              <a:t>더</a:t>
            </a:r>
            <a:r>
              <a:rPr lang="en-US" altLang="ko-KR" sz="2000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 sz="2000">
                <a:effectLst/>
                <a:ea typeface="Malgun Gothic" panose="020B0503020000020004" pitchFamily="50" charset="-127"/>
              </a:rPr>
              <a:t>쉽게</a:t>
            </a:r>
            <a:r>
              <a:rPr lang="en-US" altLang="ko-KR" sz="2000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 sz="2000">
                <a:effectLst/>
                <a:ea typeface="Malgun Gothic" panose="020B0503020000020004" pitchFamily="50" charset="-127"/>
              </a:rPr>
              <a:t>인공지능</a:t>
            </a:r>
            <a:r>
              <a:rPr lang="en-US" altLang="ko-KR" sz="2000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 sz="2000">
                <a:effectLst/>
                <a:ea typeface="Malgun Gothic" panose="020B0503020000020004" pitchFamily="50" charset="-127"/>
              </a:rPr>
              <a:t>기술을</a:t>
            </a:r>
            <a:r>
              <a:rPr lang="en-US" altLang="ko-KR" sz="2000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 sz="2000">
                <a:effectLst/>
                <a:ea typeface="Malgun Gothic" panose="020B0503020000020004" pitchFamily="50" charset="-127"/>
              </a:rPr>
              <a:t>만들</a:t>
            </a:r>
            <a:r>
              <a:rPr lang="en-US" altLang="ko-KR" sz="2000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 sz="2000">
                <a:effectLst/>
                <a:ea typeface="Malgun Gothic" panose="020B0503020000020004" pitchFamily="50" charset="-127"/>
              </a:rPr>
              <a:t>수</a:t>
            </a:r>
            <a:r>
              <a:rPr lang="en-US" altLang="ko-KR" sz="2000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 sz="2000">
                <a:effectLst/>
                <a:ea typeface="Malgun Gothic" panose="020B0503020000020004" pitchFamily="50" charset="-127"/>
              </a:rPr>
              <a:t>있게</a:t>
            </a:r>
            <a:r>
              <a:rPr lang="en-US" altLang="ko-KR" sz="2000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 sz="2000">
                <a:effectLst/>
                <a:ea typeface="Malgun Gothic" panose="020B0503020000020004" pitchFamily="50" charset="-127"/>
              </a:rPr>
              <a:t>됨</a:t>
            </a:r>
            <a:r>
              <a:rPr lang="en-US" altLang="ko-KR" sz="2000">
                <a:effectLst/>
                <a:ea typeface="Malgun Gothic" panose="020B0503020000020004" pitchFamily="50" charset="-127"/>
              </a:rPr>
              <a:t>.</a:t>
            </a:r>
            <a:endParaRPr lang="ko-KR" altLang="ko-KR" sz="2000">
              <a:effectLst/>
              <a:ea typeface="Malgun Gothic" panose="020B0503020000020004" pitchFamily="50" charset="-127"/>
            </a:endParaRPr>
          </a:p>
          <a:p>
            <a:pPr marL="685800" marR="0" indent="-34290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ko-KR" altLang="ko-KR" sz="2000">
              <a:effectLst/>
              <a:ea typeface="Malgun Gothic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20F0D9-B5C0-5FF0-FD5E-E783B7F8EDEB}"/>
              </a:ext>
            </a:extLst>
          </p:cNvPr>
          <p:cNvSpPr txBox="1"/>
          <p:nvPr/>
        </p:nvSpPr>
        <p:spPr>
          <a:xfrm>
            <a:off x="452846" y="267882"/>
            <a:ext cx="755281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b="1">
                <a:solidFill>
                  <a:schemeClr val="accent2"/>
                </a:solidFill>
              </a:rPr>
              <a:t>클라우드 서비스의 보편화</a:t>
            </a:r>
          </a:p>
        </p:txBody>
      </p:sp>
    </p:spTree>
    <p:extLst>
      <p:ext uri="{BB962C8B-B14F-4D97-AF65-F5344CB8AC3E}">
        <p14:creationId xmlns:p14="http://schemas.microsoft.com/office/powerpoint/2010/main" val="33301427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1346</TotalTime>
  <Words>2256</Words>
  <Application>Microsoft Office PowerPoint</Application>
  <PresentationFormat>와이드스크린</PresentationFormat>
  <Paragraphs>297</Paragraphs>
  <Slides>62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62</vt:i4>
      </vt:variant>
    </vt:vector>
  </HeadingPairs>
  <TitlesOfParts>
    <vt:vector size="70" baseType="lpstr">
      <vt:lpstr>Noto Sans KR</vt:lpstr>
      <vt:lpstr>Malgun Gothic</vt:lpstr>
      <vt:lpstr>Malgun Gothic</vt:lpstr>
      <vt:lpstr>Arial</vt:lpstr>
      <vt:lpstr>Calibri</vt:lpstr>
      <vt:lpstr>Cambria Math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류인애</dc:creator>
  <cp:lastModifiedBy>진예지</cp:lastModifiedBy>
  <cp:revision>2</cp:revision>
  <dcterms:created xsi:type="dcterms:W3CDTF">2023-10-16T00:58:52Z</dcterms:created>
  <dcterms:modified xsi:type="dcterms:W3CDTF">2024-10-04T07:40:55Z</dcterms:modified>
</cp:coreProperties>
</file>